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Candara"/>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ndara-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ndara-italic.fntdata"/><Relationship Id="rId25" Type="http://schemas.openxmlformats.org/officeDocument/2006/relationships/font" Target="fonts/Candara-bold.fntdata"/><Relationship Id="rId27" Type="http://schemas.openxmlformats.org/officeDocument/2006/relationships/font" Target="fonts/Candara-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f7eac8246d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f7eac8246d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0aabdfd68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0aabdfd68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7eac8246d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f7eac8246d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f7eac8246d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f7eac8246d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03958102ff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03958102ff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0b9862dcb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0b9862dcb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03958102ff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03958102ff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fc52ea89db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fc52ea89db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03958102ff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03958102f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f7eac824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f7eac824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f7eac8246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f7eac8246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f7eac8246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f7eac8246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f7eac8246d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f7eac8246d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f7eac8246d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f7eac8246d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187d9422f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187d9422f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fc52ea89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fc52ea89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7eac8246d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f7eac8246d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chemeClr val="lt1"/>
        </a:solidFill>
      </p:bgPr>
    </p:bg>
    <p:spTree>
      <p:nvGrpSpPr>
        <p:cNvPr id="18" name="Shape 18"/>
        <p:cNvGrpSpPr/>
        <p:nvPr/>
      </p:nvGrpSpPr>
      <p:grpSpPr>
        <a:xfrm>
          <a:off x="0" y="0"/>
          <a:ext cx="0" cy="0"/>
          <a:chOff x="0" y="0"/>
          <a:chExt cx="0" cy="0"/>
        </a:xfrm>
      </p:grpSpPr>
      <p:sp>
        <p:nvSpPr>
          <p:cNvPr id="19" name="Google Shape;19;p2"/>
          <p:cNvSpPr/>
          <p:nvPr/>
        </p:nvSpPr>
        <p:spPr>
          <a:xfrm>
            <a:off x="228600" y="171450"/>
            <a:ext cx="8695800" cy="4526400"/>
          </a:xfrm>
          <a:prstGeom prst="roundRect">
            <a:avLst>
              <a:gd fmla="val 1272" name="adj"/>
            </a:avLst>
          </a:prstGeom>
          <a:gradFill>
            <a:gsLst>
              <a:gs pos="0">
                <a:srgbClr val="0293E0"/>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20" name="Google Shape;20;p2"/>
          <p:cNvGrpSpPr/>
          <p:nvPr/>
        </p:nvGrpSpPr>
        <p:grpSpPr>
          <a:xfrm>
            <a:off x="211485" y="4015633"/>
            <a:ext cx="8723976" cy="998756"/>
            <a:chOff x="-3905250" y="4294188"/>
            <a:chExt cx="13011150" cy="1892300"/>
          </a:xfrm>
        </p:grpSpPr>
        <p:sp>
          <p:nvSpPr>
            <p:cNvPr id="21" name="Google Shape;21;p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2" name="Google Shape;22;p2"/>
            <p:cNvSpPr/>
            <p:nvPr/>
          </p:nvSpPr>
          <p:spPr>
            <a:xfrm>
              <a:off x="-309563" y="4318000"/>
              <a:ext cx="8280400"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3" name="Google Shape;23;p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4" name="Google Shape;24;p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25" name="Google Shape;25;p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26" name="Google Shape;26;p2"/>
          <p:cNvSpPr txBox="1"/>
          <p:nvPr>
            <p:ph type="ctrTitle"/>
          </p:nvPr>
        </p:nvSpPr>
        <p:spPr>
          <a:xfrm>
            <a:off x="685800" y="1200150"/>
            <a:ext cx="7772400" cy="133500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FFFFFF"/>
              </a:buClr>
              <a:buSzPts val="4400"/>
              <a:buFont typeface="Candara"/>
              <a:buNone/>
              <a:defRPr sz="44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
          <p:cNvSpPr txBox="1"/>
          <p:nvPr>
            <p:ph idx="1" type="subTitle"/>
          </p:nvPr>
        </p:nvSpPr>
        <p:spPr>
          <a:xfrm>
            <a:off x="1371600" y="2667001"/>
            <a:ext cx="6400800" cy="1104900"/>
          </a:xfrm>
          <a:prstGeom prst="rect">
            <a:avLst/>
          </a:prstGeom>
          <a:noFill/>
          <a:ln>
            <a:noFill/>
          </a:ln>
        </p:spPr>
        <p:txBody>
          <a:bodyPr anchorCtr="0" anchor="t" bIns="45700" lIns="91425" spcFirstLastPara="1" rIns="91425" wrap="square" tIns="45700">
            <a:noAutofit/>
          </a:bodyPr>
          <a:lstStyle>
            <a:lvl1pPr lvl="0" algn="ctr">
              <a:spcBef>
                <a:spcPts val="400"/>
              </a:spcBef>
              <a:spcAft>
                <a:spcPts val="0"/>
              </a:spcAft>
              <a:buSzPts val="2000"/>
              <a:buNone/>
              <a:defRPr sz="2000">
                <a:solidFill>
                  <a:srgbClr val="FFFFFF"/>
                </a:solidFill>
              </a:defRPr>
            </a:lvl1pPr>
            <a:lvl2pPr lvl="1" algn="ctr">
              <a:spcBef>
                <a:spcPts val="440"/>
              </a:spcBef>
              <a:spcAft>
                <a:spcPts val="0"/>
              </a:spcAft>
              <a:buSzPts val="2200"/>
              <a:buNone/>
              <a:defRPr>
                <a:solidFill>
                  <a:srgbClr val="888888"/>
                </a:solidFill>
              </a:defRPr>
            </a:lvl2pPr>
            <a:lvl3pPr lvl="2" algn="ctr">
              <a:spcBef>
                <a:spcPts val="400"/>
              </a:spcBef>
              <a:spcAft>
                <a:spcPts val="0"/>
              </a:spcAft>
              <a:buSzPts val="20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20"/>
              </a:spcBef>
              <a:spcAft>
                <a:spcPts val="0"/>
              </a:spcAft>
              <a:buSzPts val="1600"/>
              <a:buNone/>
              <a:defRPr>
                <a:solidFill>
                  <a:srgbClr val="888888"/>
                </a:solidFill>
              </a:defRPr>
            </a:lvl5pPr>
            <a:lvl6pPr lvl="5" algn="ctr">
              <a:spcBef>
                <a:spcPts val="384"/>
              </a:spcBef>
              <a:spcAft>
                <a:spcPts val="0"/>
              </a:spcAft>
              <a:buSzPts val="1400"/>
              <a:buNone/>
              <a:defRPr>
                <a:solidFill>
                  <a:srgbClr val="888888"/>
                </a:solidFill>
              </a:defRPr>
            </a:lvl6pPr>
            <a:lvl7pPr lvl="6" algn="ctr">
              <a:spcBef>
                <a:spcPts val="384"/>
              </a:spcBef>
              <a:spcAft>
                <a:spcPts val="0"/>
              </a:spcAft>
              <a:buSzPts val="1400"/>
              <a:buNone/>
              <a:defRPr>
                <a:solidFill>
                  <a:srgbClr val="888888"/>
                </a:solidFill>
              </a:defRPr>
            </a:lvl7pPr>
            <a:lvl8pPr lvl="7" algn="ctr">
              <a:spcBef>
                <a:spcPts val="384"/>
              </a:spcBef>
              <a:spcAft>
                <a:spcPts val="0"/>
              </a:spcAft>
              <a:buSzPts val="1400"/>
              <a:buNone/>
              <a:defRPr>
                <a:solidFill>
                  <a:srgbClr val="888888"/>
                </a:solidFill>
              </a:defRPr>
            </a:lvl8pPr>
            <a:lvl9pPr lvl="8" algn="ctr">
              <a:spcBef>
                <a:spcPts val="384"/>
              </a:spcBef>
              <a:spcAft>
                <a:spcPts val="0"/>
              </a:spcAft>
              <a:buSzPts val="1400"/>
              <a:buNone/>
              <a:defRPr>
                <a:solidFill>
                  <a:srgbClr val="888888"/>
                </a:solidFill>
              </a:defRPr>
            </a:lvl9pPr>
          </a:lstStyle>
          <a:p/>
        </p:txBody>
      </p:sp>
      <p:sp>
        <p:nvSpPr>
          <p:cNvPr id="28" name="Google Shape;28;p2"/>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9" name="Shape 109"/>
        <p:cNvGrpSpPr/>
        <p:nvPr/>
      </p:nvGrpSpPr>
      <p:grpSpPr>
        <a:xfrm>
          <a:off x="0" y="0"/>
          <a:ext cx="0" cy="0"/>
          <a:chOff x="0" y="0"/>
          <a:chExt cx="0" cy="0"/>
        </a:xfrm>
      </p:grpSpPr>
      <p:sp>
        <p:nvSpPr>
          <p:cNvPr id="110" name="Google Shape;110;p11"/>
          <p:cNvSpPr txBox="1"/>
          <p:nvPr>
            <p:ph type="title"/>
          </p:nvPr>
        </p:nvSpPr>
        <p:spPr>
          <a:xfrm>
            <a:off x="457200" y="253746"/>
            <a:ext cx="8229600" cy="939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1"/>
          <p:cNvSpPr txBox="1"/>
          <p:nvPr>
            <p:ph idx="1" type="body"/>
          </p:nvPr>
        </p:nvSpPr>
        <p:spPr>
          <a:xfrm rot="5400000">
            <a:off x="3282250" y="-403450"/>
            <a:ext cx="2588100" cy="7408200"/>
          </a:xfrm>
          <a:prstGeom prst="rect">
            <a:avLst/>
          </a:prstGeom>
          <a:noFill/>
          <a:ln>
            <a:noFill/>
          </a:ln>
        </p:spPr>
        <p:txBody>
          <a:bodyPr anchorCtr="0" anchor="ctr" bIns="45700" lIns="91425" spcFirstLastPara="1" rIns="91425" wrap="square" tIns="45700">
            <a:noAutofit/>
          </a:bodyPr>
          <a:lstStyle>
            <a:lvl1pPr indent="-381000" lvl="0" marL="457200" algn="l">
              <a:spcBef>
                <a:spcPts val="480"/>
              </a:spcBef>
              <a:spcAft>
                <a:spcPts val="0"/>
              </a:spcAft>
              <a:buSzPts val="2400"/>
              <a:buChar char="*"/>
              <a:defRPr/>
            </a:lvl1pPr>
            <a:lvl2pPr indent="-368300" lvl="1" marL="914400" algn="l">
              <a:spcBef>
                <a:spcPts val="440"/>
              </a:spcBef>
              <a:spcAft>
                <a:spcPts val="0"/>
              </a:spcAft>
              <a:buSzPts val="2200"/>
              <a:buChar char="*"/>
              <a:defRPr/>
            </a:lvl2pPr>
            <a:lvl3pPr indent="-355600" lvl="2" marL="1371600" algn="l">
              <a:spcBef>
                <a:spcPts val="400"/>
              </a:spcBef>
              <a:spcAft>
                <a:spcPts val="0"/>
              </a:spcAft>
              <a:buSzPts val="2000"/>
              <a:buChar char="*"/>
              <a:defRPr/>
            </a:lvl3pPr>
            <a:lvl4pPr indent="-342900" lvl="3" marL="1828800" algn="l">
              <a:spcBef>
                <a:spcPts val="360"/>
              </a:spcBef>
              <a:spcAft>
                <a:spcPts val="0"/>
              </a:spcAft>
              <a:buSzPts val="1800"/>
              <a:buChar char="*"/>
              <a:defRPr/>
            </a:lvl4pPr>
            <a:lvl5pPr indent="-330200" lvl="4" marL="2286000" algn="l">
              <a:spcBef>
                <a:spcPts val="320"/>
              </a:spcBef>
              <a:spcAft>
                <a:spcPts val="0"/>
              </a:spcAft>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112" name="Google Shape;112;p11"/>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1"/>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1"/>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bg>
      <p:bgPr>
        <a:solidFill>
          <a:schemeClr val="lt1"/>
        </a:solidFill>
      </p:bgPr>
    </p:bg>
    <p:spTree>
      <p:nvGrpSpPr>
        <p:cNvPr id="115" name="Shape 115"/>
        <p:cNvGrpSpPr/>
        <p:nvPr/>
      </p:nvGrpSpPr>
      <p:grpSpPr>
        <a:xfrm>
          <a:off x="0" y="0"/>
          <a:ext cx="0" cy="0"/>
          <a:chOff x="0" y="0"/>
          <a:chExt cx="0" cy="0"/>
        </a:xfrm>
      </p:grpSpPr>
      <p:sp>
        <p:nvSpPr>
          <p:cNvPr id="116" name="Google Shape;116;p12"/>
          <p:cNvSpPr/>
          <p:nvPr/>
        </p:nvSpPr>
        <p:spPr>
          <a:xfrm>
            <a:off x="228600" y="171450"/>
            <a:ext cx="8695800" cy="1069800"/>
          </a:xfrm>
          <a:prstGeom prst="roundRect">
            <a:avLst>
              <a:gd fmla="val 7136" name="adj"/>
            </a:avLst>
          </a:prstGeom>
          <a:gradFill>
            <a:gsLst>
              <a:gs pos="0">
                <a:srgbClr val="0293E0"/>
              </a:gs>
              <a:gs pos="90000">
                <a:srgbClr val="81D2FE"/>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117" name="Google Shape;117;p12"/>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2"/>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2"/>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grpSp>
        <p:nvGrpSpPr>
          <p:cNvPr id="120" name="Google Shape;120;p12"/>
          <p:cNvGrpSpPr/>
          <p:nvPr/>
        </p:nvGrpSpPr>
        <p:grpSpPr>
          <a:xfrm>
            <a:off x="211485" y="535804"/>
            <a:ext cx="8723976" cy="998756"/>
            <a:chOff x="-3905250" y="4294188"/>
            <a:chExt cx="13011150" cy="1892300"/>
          </a:xfrm>
        </p:grpSpPr>
        <p:sp>
          <p:nvSpPr>
            <p:cNvPr id="121" name="Google Shape;121;p12"/>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2" name="Google Shape;122;p12"/>
            <p:cNvSpPr/>
            <p:nvPr/>
          </p:nvSpPr>
          <p:spPr>
            <a:xfrm>
              <a:off x="-309563" y="4318000"/>
              <a:ext cx="8280400"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3" name="Google Shape;123;p12"/>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4" name="Google Shape;124;p12"/>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5" name="Google Shape;125;p12"/>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26" name="Google Shape;126;p12"/>
          <p:cNvSpPr txBox="1"/>
          <p:nvPr>
            <p:ph type="title"/>
          </p:nvPr>
        </p:nvSpPr>
        <p:spPr>
          <a:xfrm rot="5400000">
            <a:off x="5975400" y="1739850"/>
            <a:ext cx="33654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dk2"/>
              </a:buClr>
              <a:buSzPts val="4400"/>
              <a:buFont typeface="Candara"/>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2"/>
          <p:cNvSpPr txBox="1"/>
          <p:nvPr>
            <p:ph idx="1" type="body"/>
          </p:nvPr>
        </p:nvSpPr>
        <p:spPr>
          <a:xfrm rot="5400000">
            <a:off x="1784400" y="-241350"/>
            <a:ext cx="3365400" cy="6019800"/>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accent1"/>
              </a:buClr>
              <a:buSzPts val="2400"/>
              <a:buChar char="*"/>
              <a:defRPr/>
            </a:lvl1pPr>
            <a:lvl2pPr indent="-368300" lvl="1" marL="914400" algn="l">
              <a:spcBef>
                <a:spcPts val="440"/>
              </a:spcBef>
              <a:spcAft>
                <a:spcPts val="0"/>
              </a:spcAft>
              <a:buClr>
                <a:schemeClr val="accent1"/>
              </a:buClr>
              <a:buSzPts val="2200"/>
              <a:buChar char="*"/>
              <a:defRPr/>
            </a:lvl2pPr>
            <a:lvl3pPr indent="-355600" lvl="2" marL="1371600" algn="l">
              <a:spcBef>
                <a:spcPts val="400"/>
              </a:spcBef>
              <a:spcAft>
                <a:spcPts val="0"/>
              </a:spcAft>
              <a:buClr>
                <a:schemeClr val="accent1"/>
              </a:buClr>
              <a:buSzPts val="2000"/>
              <a:buChar char="*"/>
              <a:defRPr/>
            </a:lvl3pPr>
            <a:lvl4pPr indent="-342900" lvl="3" marL="1828800" algn="l">
              <a:spcBef>
                <a:spcPts val="360"/>
              </a:spcBef>
              <a:spcAft>
                <a:spcPts val="0"/>
              </a:spcAft>
              <a:buClr>
                <a:schemeClr val="accent1"/>
              </a:buClr>
              <a:buSzPts val="1800"/>
              <a:buChar char="*"/>
              <a:defRPr/>
            </a:lvl4pPr>
            <a:lvl5pPr indent="-330200" lvl="4" marL="2286000" algn="l">
              <a:spcBef>
                <a:spcPts val="320"/>
              </a:spcBef>
              <a:spcAft>
                <a:spcPts val="0"/>
              </a:spcAft>
              <a:buClr>
                <a:schemeClr val="accent1"/>
              </a:buClr>
              <a:buSzPts val="16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sp>
        <p:nvSpPr>
          <p:cNvPr id="129" name="Google Shape;129;p13"/>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0" name="Google Shape;130;p13"/>
          <p:cNvSpPr txBox="1"/>
          <p:nvPr>
            <p:ph idx="1" type="body"/>
          </p:nvPr>
        </p:nvSpPr>
        <p:spPr>
          <a:xfrm>
            <a:off x="311700" y="1152475"/>
            <a:ext cx="8520600" cy="3416400"/>
          </a:xfrm>
          <a:prstGeom prst="rect">
            <a:avLst/>
          </a:prstGeom>
        </p:spPr>
        <p:txBody>
          <a:bodyPr anchorCtr="0" anchor="t" bIns="45700" lIns="91425" spcFirstLastPara="1" rIns="91425" wrap="square" tIns="45700">
            <a:noAutofit/>
          </a:bodyPr>
          <a:lstStyle>
            <a:lvl1pPr indent="-381000" lvl="0" marL="457200">
              <a:spcBef>
                <a:spcPts val="480"/>
              </a:spcBef>
              <a:spcAft>
                <a:spcPts val="0"/>
              </a:spcAft>
              <a:buSzPts val="2400"/>
              <a:buChar char="*"/>
              <a:defRPr/>
            </a:lvl1pPr>
            <a:lvl2pPr indent="-368300" lvl="1" marL="914400">
              <a:spcBef>
                <a:spcPts val="440"/>
              </a:spcBef>
              <a:spcAft>
                <a:spcPts val="0"/>
              </a:spcAft>
              <a:buSzPts val="2200"/>
              <a:buChar char="*"/>
              <a:defRPr/>
            </a:lvl2pPr>
            <a:lvl3pPr indent="-355600" lvl="2" marL="1371600">
              <a:spcBef>
                <a:spcPts val="400"/>
              </a:spcBef>
              <a:spcAft>
                <a:spcPts val="0"/>
              </a:spcAft>
              <a:buSzPts val="2000"/>
              <a:buChar char="*"/>
              <a:defRPr/>
            </a:lvl3pPr>
            <a:lvl4pPr indent="-342900" lvl="3" marL="1828800">
              <a:spcBef>
                <a:spcPts val="360"/>
              </a:spcBef>
              <a:spcAft>
                <a:spcPts val="0"/>
              </a:spcAft>
              <a:buSzPts val="1800"/>
              <a:buChar char="*"/>
              <a:defRPr/>
            </a:lvl4pPr>
            <a:lvl5pPr indent="-330200" lvl="4" marL="2286000">
              <a:spcBef>
                <a:spcPts val="320"/>
              </a:spcBef>
              <a:spcAft>
                <a:spcPts val="0"/>
              </a:spcAft>
              <a:buSzPts val="1600"/>
              <a:buChar char="*"/>
              <a:defRPr/>
            </a:lvl5pPr>
            <a:lvl6pPr indent="-317500" lvl="5" marL="2743200">
              <a:spcBef>
                <a:spcPts val="384"/>
              </a:spcBef>
              <a:spcAft>
                <a:spcPts val="0"/>
              </a:spcAft>
              <a:buSzPts val="1400"/>
              <a:buChar char="●"/>
              <a:defRPr/>
            </a:lvl6pPr>
            <a:lvl7pPr indent="-317500" lvl="6" marL="3200400">
              <a:spcBef>
                <a:spcPts val="384"/>
              </a:spcBef>
              <a:spcAft>
                <a:spcPts val="0"/>
              </a:spcAft>
              <a:buSzPts val="1400"/>
              <a:buChar char="●"/>
              <a:defRPr/>
            </a:lvl7pPr>
            <a:lvl8pPr indent="-317500" lvl="7" marL="3657600">
              <a:spcBef>
                <a:spcPts val="384"/>
              </a:spcBef>
              <a:spcAft>
                <a:spcPts val="0"/>
              </a:spcAft>
              <a:buSzPts val="1400"/>
              <a:buChar char="●"/>
              <a:defRPr/>
            </a:lvl8pPr>
            <a:lvl9pPr indent="-317500" lvl="8" marL="4114800">
              <a:spcBef>
                <a:spcPts val="384"/>
              </a:spcBef>
              <a:spcAft>
                <a:spcPts val="0"/>
              </a:spcAft>
              <a:buSzPts val="1400"/>
              <a:buChar char="●"/>
              <a:defRPr/>
            </a:lvl9pPr>
          </a:lstStyle>
          <a:p/>
        </p:txBody>
      </p:sp>
      <p:sp>
        <p:nvSpPr>
          <p:cNvPr id="131" name="Google Shape;131;p13"/>
          <p:cNvSpPr txBox="1"/>
          <p:nvPr>
            <p:ph idx="12" type="sldNum"/>
          </p:nvPr>
        </p:nvSpPr>
        <p:spPr>
          <a:xfrm>
            <a:off x="8472458" y="4663217"/>
            <a:ext cx="548700" cy="393600"/>
          </a:xfrm>
          <a:prstGeom prst="rect">
            <a:avLst/>
          </a:prstGeom>
        </p:spPr>
        <p:txBody>
          <a:bodyPr anchorCtr="0" anchor="ctr" bIns="45700" lIns="91425" spcFirstLastPara="1" rIns="9142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3"/>
          <p:cNvSpPr txBox="1"/>
          <p:nvPr>
            <p:ph idx="1" type="body"/>
          </p:nvPr>
        </p:nvSpPr>
        <p:spPr>
          <a:xfrm>
            <a:off x="872067" y="2006600"/>
            <a:ext cx="7408200" cy="2588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33" name="Google Shape;33;p3"/>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36" name="Google Shape;36;p3"/>
          <p:cNvSpPr txBox="1"/>
          <p:nvPr>
            <p:ph type="title"/>
          </p:nvPr>
        </p:nvSpPr>
        <p:spPr>
          <a:xfrm>
            <a:off x="457200" y="253746"/>
            <a:ext cx="8229600" cy="939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7" name="Shape 37"/>
        <p:cNvGrpSpPr/>
        <p:nvPr/>
      </p:nvGrpSpPr>
      <p:grpSpPr>
        <a:xfrm>
          <a:off x="0" y="0"/>
          <a:ext cx="0" cy="0"/>
          <a:chOff x="0" y="0"/>
          <a:chExt cx="0" cy="0"/>
        </a:xfrm>
      </p:grpSpPr>
      <p:sp>
        <p:nvSpPr>
          <p:cNvPr id="38" name="Google Shape;38;p4"/>
          <p:cNvSpPr/>
          <p:nvPr/>
        </p:nvSpPr>
        <p:spPr>
          <a:xfrm>
            <a:off x="228600" y="171450"/>
            <a:ext cx="8695800" cy="3552300"/>
          </a:xfrm>
          <a:prstGeom prst="roundRect">
            <a:avLst>
              <a:gd fmla="val 1272" name="adj"/>
            </a:avLst>
          </a:prstGeom>
          <a:gradFill>
            <a:gsLst>
              <a:gs pos="0">
                <a:srgbClr val="0293E0"/>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39" name="Google Shape;39;p4"/>
          <p:cNvSpPr/>
          <p:nvPr/>
        </p:nvSpPr>
        <p:spPr>
          <a:xfrm>
            <a:off x="6047438" y="3152694"/>
            <a:ext cx="2876431" cy="53552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0" name="Google Shape;40;p4"/>
          <p:cNvSpPr/>
          <p:nvPr/>
        </p:nvSpPr>
        <p:spPr>
          <a:xfrm>
            <a:off x="2619320" y="3056467"/>
            <a:ext cx="5544517" cy="637604"/>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1" name="Google Shape;41;p4"/>
          <p:cNvSpPr/>
          <p:nvPr/>
        </p:nvSpPr>
        <p:spPr>
          <a:xfrm>
            <a:off x="2828728" y="3065672"/>
            <a:ext cx="5467982" cy="580704"/>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2" name="Google Shape;42;p4"/>
          <p:cNvSpPr/>
          <p:nvPr/>
        </p:nvSpPr>
        <p:spPr>
          <a:xfrm>
            <a:off x="5609489" y="3055630"/>
            <a:ext cx="3308002" cy="488662"/>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3" name="Google Shape;43;p4"/>
          <p:cNvSpPr/>
          <p:nvPr/>
        </p:nvSpPr>
        <p:spPr>
          <a:xfrm>
            <a:off x="211665" y="3043916"/>
            <a:ext cx="8723372" cy="997406"/>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44" name="Google Shape;44;p4"/>
          <p:cNvSpPr txBox="1"/>
          <p:nvPr>
            <p:ph type="title"/>
          </p:nvPr>
        </p:nvSpPr>
        <p:spPr>
          <a:xfrm>
            <a:off x="690032" y="1847670"/>
            <a:ext cx="7772400" cy="11430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Clr>
                <a:srgbClr val="FFFFFF"/>
              </a:buClr>
              <a:buSzPts val="4400"/>
              <a:buFont typeface="Candara"/>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
          <p:cNvSpPr txBox="1"/>
          <p:nvPr>
            <p:ph idx="1" type="body"/>
          </p:nvPr>
        </p:nvSpPr>
        <p:spPr>
          <a:xfrm>
            <a:off x="1367365" y="1078086"/>
            <a:ext cx="6417600" cy="705000"/>
          </a:xfrm>
          <a:prstGeom prst="rect">
            <a:avLst/>
          </a:prstGeom>
          <a:noFill/>
          <a:ln>
            <a:noFill/>
          </a:ln>
        </p:spPr>
        <p:txBody>
          <a:bodyPr anchorCtr="0" anchor="b" bIns="45700" lIns="91425" spcFirstLastPara="1" rIns="91425" wrap="square" tIns="45700">
            <a:noAutofit/>
          </a:bodyPr>
          <a:lstStyle>
            <a:lvl1pPr indent="-228600" lvl="0" marL="457200" algn="ctr">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384"/>
              </a:spcBef>
              <a:spcAft>
                <a:spcPts val="0"/>
              </a:spcAft>
              <a:buSzPts val="1400"/>
              <a:buNone/>
              <a:defRPr sz="1400">
                <a:solidFill>
                  <a:srgbClr val="888888"/>
                </a:solidFill>
              </a:defRPr>
            </a:lvl6pPr>
            <a:lvl7pPr indent="-228600" lvl="6" marL="3200400" algn="l">
              <a:spcBef>
                <a:spcPts val="384"/>
              </a:spcBef>
              <a:spcAft>
                <a:spcPts val="0"/>
              </a:spcAft>
              <a:buSzPts val="1400"/>
              <a:buNone/>
              <a:defRPr sz="1400">
                <a:solidFill>
                  <a:srgbClr val="888888"/>
                </a:solidFill>
              </a:defRPr>
            </a:lvl7pPr>
            <a:lvl8pPr indent="-228600" lvl="7" marL="3657600" algn="l">
              <a:spcBef>
                <a:spcPts val="384"/>
              </a:spcBef>
              <a:spcAft>
                <a:spcPts val="0"/>
              </a:spcAft>
              <a:buSzPts val="1400"/>
              <a:buNone/>
              <a:defRPr sz="1400">
                <a:solidFill>
                  <a:srgbClr val="888888"/>
                </a:solidFill>
              </a:defRPr>
            </a:lvl8pPr>
            <a:lvl9pPr indent="-228600" lvl="8" marL="4114800" algn="l">
              <a:spcBef>
                <a:spcPts val="384"/>
              </a:spcBef>
              <a:spcAft>
                <a:spcPts val="0"/>
              </a:spcAft>
              <a:buSzPts val="1400"/>
              <a:buNone/>
              <a:defRPr sz="1400">
                <a:solidFill>
                  <a:srgbClr val="888888"/>
                </a:solidFill>
              </a:defRPr>
            </a:lvl9pPr>
          </a:lstStyle>
          <a:p/>
        </p:txBody>
      </p:sp>
      <p:sp>
        <p:nvSpPr>
          <p:cNvPr id="46" name="Google Shape;46;p4"/>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4"/>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5"/>
          <p:cNvSpPr txBox="1"/>
          <p:nvPr>
            <p:ph type="title"/>
          </p:nvPr>
        </p:nvSpPr>
        <p:spPr>
          <a:xfrm>
            <a:off x="457200" y="253746"/>
            <a:ext cx="8229600" cy="939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5"/>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54" name="Google Shape;54;p5"/>
          <p:cNvSpPr txBox="1"/>
          <p:nvPr>
            <p:ph idx="1" type="body"/>
          </p:nvPr>
        </p:nvSpPr>
        <p:spPr>
          <a:xfrm>
            <a:off x="676655" y="2009394"/>
            <a:ext cx="3822300" cy="2585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
        <p:nvSpPr>
          <p:cNvPr id="55" name="Google Shape;55;p5"/>
          <p:cNvSpPr txBox="1"/>
          <p:nvPr>
            <p:ph idx="2" type="body"/>
          </p:nvPr>
        </p:nvSpPr>
        <p:spPr>
          <a:xfrm>
            <a:off x="4645152" y="2009394"/>
            <a:ext cx="3822300" cy="2585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84"/>
              </a:spcBef>
              <a:spcAft>
                <a:spcPts val="0"/>
              </a:spcAft>
              <a:buSzPts val="1800"/>
              <a:buChar char="●"/>
              <a:defRPr/>
            </a:lvl6pPr>
            <a:lvl7pPr indent="-342900" lvl="6" marL="3200400" algn="l">
              <a:spcBef>
                <a:spcPts val="384"/>
              </a:spcBef>
              <a:spcAft>
                <a:spcPts val="0"/>
              </a:spcAft>
              <a:buSzPts val="1800"/>
              <a:buChar char="●"/>
              <a:defRPr/>
            </a:lvl7pPr>
            <a:lvl8pPr indent="-342900" lvl="7" marL="3657600" algn="l">
              <a:spcBef>
                <a:spcPts val="384"/>
              </a:spcBef>
              <a:spcAft>
                <a:spcPts val="0"/>
              </a:spcAft>
              <a:buSzPts val="1800"/>
              <a:buChar char="●"/>
              <a:defRPr/>
            </a:lvl8pPr>
            <a:lvl9pPr indent="-342900" lvl="8" marL="4114800" algn="l">
              <a:spcBef>
                <a:spcPts val="384"/>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6"/>
          <p:cNvSpPr txBox="1"/>
          <p:nvPr>
            <p:ph type="title"/>
          </p:nvPr>
        </p:nvSpPr>
        <p:spPr>
          <a:xfrm>
            <a:off x="457200" y="253746"/>
            <a:ext cx="8229600" cy="939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FFFFFF"/>
              </a:buClr>
              <a:buSzPts val="4400"/>
              <a:buFont typeface="Candar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6"/>
          <p:cNvSpPr txBox="1"/>
          <p:nvPr>
            <p:ph idx="1" type="body"/>
          </p:nvPr>
        </p:nvSpPr>
        <p:spPr>
          <a:xfrm>
            <a:off x="676656" y="2008586"/>
            <a:ext cx="3822300" cy="479700"/>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SzPts val="2400"/>
              <a:buNone/>
              <a:defRPr b="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59" name="Google Shape;59;p6"/>
          <p:cNvSpPr txBox="1"/>
          <p:nvPr>
            <p:ph idx="2" type="body"/>
          </p:nvPr>
        </p:nvSpPr>
        <p:spPr>
          <a:xfrm>
            <a:off x="677332" y="2571750"/>
            <a:ext cx="3820200" cy="2022900"/>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0" name="Google Shape;60;p6"/>
          <p:cNvSpPr txBox="1"/>
          <p:nvPr>
            <p:ph idx="3" type="body"/>
          </p:nvPr>
        </p:nvSpPr>
        <p:spPr>
          <a:xfrm>
            <a:off x="4648200" y="2008585"/>
            <a:ext cx="3822300" cy="479700"/>
          </a:xfrm>
          <a:prstGeom prst="rect">
            <a:avLst/>
          </a:prstGeom>
          <a:noFill/>
          <a:ln>
            <a:noFill/>
          </a:ln>
        </p:spPr>
        <p:txBody>
          <a:bodyPr anchorCtr="0" anchor="ctr" bIns="45700" lIns="91425" spcFirstLastPara="1" rIns="91425" wrap="square" tIns="45700">
            <a:noAutofit/>
          </a:bodyPr>
          <a:lstStyle>
            <a:lvl1pPr indent="-228600" lvl="0" marL="457200" algn="ctr">
              <a:spcBef>
                <a:spcPts val="480"/>
              </a:spcBef>
              <a:spcAft>
                <a:spcPts val="0"/>
              </a:spcAft>
              <a:buSzPts val="2400"/>
              <a:buNone/>
              <a:defRPr b="0" i="0" sz="2400">
                <a:solidFill>
                  <a:schemeClr val="dk2"/>
                </a:solidFill>
                <a:latin typeface="Candara"/>
                <a:ea typeface="Candara"/>
                <a:cs typeface="Candara"/>
                <a:sym typeface="Candara"/>
              </a:defRPr>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84"/>
              </a:spcBef>
              <a:spcAft>
                <a:spcPts val="0"/>
              </a:spcAft>
              <a:buSzPts val="1600"/>
              <a:buNone/>
              <a:defRPr b="1" sz="1600"/>
            </a:lvl6pPr>
            <a:lvl7pPr indent="-228600" lvl="6" marL="3200400" algn="l">
              <a:spcBef>
                <a:spcPts val="384"/>
              </a:spcBef>
              <a:spcAft>
                <a:spcPts val="0"/>
              </a:spcAft>
              <a:buSzPts val="1600"/>
              <a:buNone/>
              <a:defRPr b="1" sz="1600"/>
            </a:lvl7pPr>
            <a:lvl8pPr indent="-228600" lvl="7" marL="3657600" algn="l">
              <a:spcBef>
                <a:spcPts val="384"/>
              </a:spcBef>
              <a:spcAft>
                <a:spcPts val="0"/>
              </a:spcAft>
              <a:buSzPts val="1600"/>
              <a:buNone/>
              <a:defRPr b="1" sz="1600"/>
            </a:lvl8pPr>
            <a:lvl9pPr indent="-228600" lvl="8" marL="4114800" algn="l">
              <a:spcBef>
                <a:spcPts val="384"/>
              </a:spcBef>
              <a:spcAft>
                <a:spcPts val="0"/>
              </a:spcAft>
              <a:buSzPts val="1600"/>
              <a:buNone/>
              <a:defRPr b="1" sz="1600"/>
            </a:lvl9pPr>
          </a:lstStyle>
          <a:p/>
        </p:txBody>
      </p:sp>
      <p:sp>
        <p:nvSpPr>
          <p:cNvPr id="61" name="Google Shape;61;p6"/>
          <p:cNvSpPr txBox="1"/>
          <p:nvPr>
            <p:ph idx="4" type="body"/>
          </p:nvPr>
        </p:nvSpPr>
        <p:spPr>
          <a:xfrm>
            <a:off x="4645025" y="2571750"/>
            <a:ext cx="3822300" cy="2022900"/>
          </a:xfrm>
          <a:prstGeom prst="rect">
            <a:avLst/>
          </a:prstGeom>
          <a:noFill/>
          <a:ln>
            <a:noFill/>
          </a:ln>
        </p:spPr>
        <p:txBody>
          <a:bodyPr anchorCtr="0" anchor="t" bIns="45700" lIns="91425" spcFirstLastPara="1" rIns="91425" wrap="square" tIns="45700">
            <a:noAutofit/>
          </a:bodyPr>
          <a:lstStyle>
            <a:lvl1pPr indent="-355600" lvl="0" marL="457200" algn="l">
              <a:spcBef>
                <a:spcPts val="400"/>
              </a:spcBef>
              <a:spcAft>
                <a:spcPts val="0"/>
              </a:spcAft>
              <a:buSzPts val="2000"/>
              <a:buChar char="*"/>
              <a:defRPr sz="2000"/>
            </a:lvl1pPr>
            <a:lvl2pPr indent="-342900" lvl="1" marL="914400" algn="l">
              <a:spcBef>
                <a:spcPts val="360"/>
              </a:spcBef>
              <a:spcAft>
                <a:spcPts val="0"/>
              </a:spcAft>
              <a:buSzPts val="1800"/>
              <a:buChar char="*"/>
              <a:defRPr sz="1800"/>
            </a:lvl2pPr>
            <a:lvl3pPr indent="-330200" lvl="2" marL="1371600" algn="l">
              <a:spcBef>
                <a:spcPts val="320"/>
              </a:spcBef>
              <a:spcAft>
                <a:spcPts val="0"/>
              </a:spcAft>
              <a:buSzPts val="1600"/>
              <a:buChar char="*"/>
              <a:defRPr sz="1600"/>
            </a:lvl3pPr>
            <a:lvl4pPr indent="-317500" lvl="3" marL="1828800" algn="l">
              <a:spcBef>
                <a:spcPts val="280"/>
              </a:spcBef>
              <a:spcAft>
                <a:spcPts val="0"/>
              </a:spcAft>
              <a:buSzPts val="1400"/>
              <a:buChar char="*"/>
              <a:defRPr sz="1400"/>
            </a:lvl4pPr>
            <a:lvl5pPr indent="-317500" lvl="4" marL="2286000" algn="l">
              <a:spcBef>
                <a:spcPts val="280"/>
              </a:spcBef>
              <a:spcAft>
                <a:spcPts val="0"/>
              </a:spcAft>
              <a:buSzPts val="1400"/>
              <a:buChar char="*"/>
              <a:defRPr sz="1400"/>
            </a:lvl5pPr>
            <a:lvl6pPr indent="-330200" lvl="5" marL="2743200" algn="l">
              <a:spcBef>
                <a:spcPts val="384"/>
              </a:spcBef>
              <a:spcAft>
                <a:spcPts val="0"/>
              </a:spcAft>
              <a:buSzPts val="1600"/>
              <a:buChar char="●"/>
              <a:defRPr sz="1600"/>
            </a:lvl6pPr>
            <a:lvl7pPr indent="-330200" lvl="6" marL="3200400" algn="l">
              <a:spcBef>
                <a:spcPts val="384"/>
              </a:spcBef>
              <a:spcAft>
                <a:spcPts val="0"/>
              </a:spcAft>
              <a:buSzPts val="1600"/>
              <a:buChar char="●"/>
              <a:defRPr sz="1600"/>
            </a:lvl7pPr>
            <a:lvl8pPr indent="-330200" lvl="7" marL="3657600" algn="l">
              <a:spcBef>
                <a:spcPts val="384"/>
              </a:spcBef>
              <a:spcAft>
                <a:spcPts val="0"/>
              </a:spcAft>
              <a:buSzPts val="1600"/>
              <a:buChar char="●"/>
              <a:defRPr sz="1600"/>
            </a:lvl8pPr>
            <a:lvl9pPr indent="-330200" lvl="8" marL="4114800" algn="l">
              <a:spcBef>
                <a:spcPts val="384"/>
              </a:spcBef>
              <a:spcAft>
                <a:spcPts val="0"/>
              </a:spcAft>
              <a:buSzPts val="1600"/>
              <a:buChar char="●"/>
              <a:defRPr sz="1600"/>
            </a:lvl9pPr>
          </a:lstStyle>
          <a:p/>
        </p:txBody>
      </p:sp>
      <p:sp>
        <p:nvSpPr>
          <p:cNvPr id="62" name="Google Shape;62;p6"/>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6"/>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6"/>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7"/>
          <p:cNvSpPr txBox="1"/>
          <p:nvPr>
            <p:ph type="title"/>
          </p:nvPr>
        </p:nvSpPr>
        <p:spPr>
          <a:xfrm>
            <a:off x="457200" y="253746"/>
            <a:ext cx="8229600" cy="939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FFFFF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7"/>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7"/>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7"/>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bg>
      <p:bgPr>
        <a:solidFill>
          <a:schemeClr val="lt1"/>
        </a:solidFill>
      </p:bgPr>
    </p:bg>
    <p:spTree>
      <p:nvGrpSpPr>
        <p:cNvPr id="70" name="Shape 70"/>
        <p:cNvGrpSpPr/>
        <p:nvPr/>
      </p:nvGrpSpPr>
      <p:grpSpPr>
        <a:xfrm>
          <a:off x="0" y="0"/>
          <a:ext cx="0" cy="0"/>
          <a:chOff x="0" y="0"/>
          <a:chExt cx="0" cy="0"/>
        </a:xfrm>
      </p:grpSpPr>
      <p:sp>
        <p:nvSpPr>
          <p:cNvPr id="71" name="Google Shape;71;p8"/>
          <p:cNvSpPr/>
          <p:nvPr/>
        </p:nvSpPr>
        <p:spPr>
          <a:xfrm>
            <a:off x="228600" y="171450"/>
            <a:ext cx="8695800" cy="1069800"/>
          </a:xfrm>
          <a:prstGeom prst="roundRect">
            <a:avLst>
              <a:gd fmla="val 7136" name="adj"/>
            </a:avLst>
          </a:prstGeom>
          <a:gradFill>
            <a:gsLst>
              <a:gs pos="0">
                <a:srgbClr val="0293E0"/>
              </a:gs>
              <a:gs pos="90000">
                <a:srgbClr val="81D2FE"/>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72" name="Google Shape;72;p8"/>
          <p:cNvGrpSpPr/>
          <p:nvPr/>
        </p:nvGrpSpPr>
        <p:grpSpPr>
          <a:xfrm>
            <a:off x="211645" y="535702"/>
            <a:ext cx="8723434" cy="997431"/>
            <a:chOff x="-3905251" y="4294188"/>
            <a:chExt cx="13027829" cy="1892300"/>
          </a:xfrm>
        </p:grpSpPr>
        <p:sp>
          <p:nvSpPr>
            <p:cNvPr id="73" name="Google Shape;73;p8"/>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4" name="Google Shape;74;p8"/>
            <p:cNvSpPr/>
            <p:nvPr/>
          </p:nvSpPr>
          <p:spPr>
            <a:xfrm>
              <a:off x="-309563" y="4318000"/>
              <a:ext cx="8280400"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5" name="Google Shape;75;p8"/>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6" name="Google Shape;76;p8"/>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77" name="Google Shape;77;p8"/>
            <p:cNvSpPr/>
            <p:nvPr/>
          </p:nvSpPr>
          <p:spPr>
            <a:xfrm>
              <a:off x="-3905251" y="4294188"/>
              <a:ext cx="1302782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78" name="Google Shape;78;p8"/>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8"/>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8"/>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solidFill>
          <a:schemeClr val="lt1"/>
        </a:solidFill>
      </p:bgPr>
    </p:bg>
    <p:spTree>
      <p:nvGrpSpPr>
        <p:cNvPr id="81" name="Shape 81"/>
        <p:cNvGrpSpPr/>
        <p:nvPr/>
      </p:nvGrpSpPr>
      <p:grpSpPr>
        <a:xfrm>
          <a:off x="0" y="0"/>
          <a:ext cx="0" cy="0"/>
          <a:chOff x="0" y="0"/>
          <a:chExt cx="0" cy="0"/>
        </a:xfrm>
      </p:grpSpPr>
      <p:sp>
        <p:nvSpPr>
          <p:cNvPr id="82" name="Google Shape;82;p9"/>
          <p:cNvSpPr/>
          <p:nvPr/>
        </p:nvSpPr>
        <p:spPr>
          <a:xfrm>
            <a:off x="228600" y="171450"/>
            <a:ext cx="8695800" cy="1069800"/>
          </a:xfrm>
          <a:prstGeom prst="roundRect">
            <a:avLst>
              <a:gd fmla="val 7136" name="adj"/>
            </a:avLst>
          </a:prstGeom>
          <a:gradFill>
            <a:gsLst>
              <a:gs pos="0">
                <a:srgbClr val="0293E0"/>
              </a:gs>
              <a:gs pos="90000">
                <a:srgbClr val="81D2FE"/>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sp>
        <p:nvSpPr>
          <p:cNvPr id="83" name="Google Shape;83;p9"/>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9"/>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9"/>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86" name="Google Shape;86;p9"/>
          <p:cNvSpPr txBox="1"/>
          <p:nvPr>
            <p:ph idx="1" type="body"/>
          </p:nvPr>
        </p:nvSpPr>
        <p:spPr>
          <a:xfrm>
            <a:off x="914400" y="2686050"/>
            <a:ext cx="3352800" cy="1428900"/>
          </a:xfrm>
          <a:prstGeom prst="rect">
            <a:avLst/>
          </a:prstGeom>
          <a:noFill/>
          <a:ln>
            <a:noFill/>
          </a:ln>
        </p:spPr>
        <p:txBody>
          <a:bodyPr anchorCtr="0" anchor="t" bIns="45700" lIns="91425" spcFirstLastPara="1" rIns="91425" wrap="square" tIns="45700">
            <a:noAutofit/>
          </a:bodyPr>
          <a:lstStyle>
            <a:lvl1pPr indent="-228600" lvl="0" marL="457200" algn="l">
              <a:spcBef>
                <a:spcPts val="0"/>
              </a:spcBef>
              <a:spcAft>
                <a:spcPts val="0"/>
              </a:spcAft>
              <a:buSzPts val="1800"/>
              <a:buNone/>
              <a:defRPr sz="1800">
                <a:solidFill>
                  <a:schemeClr val="dk2"/>
                </a:solidFill>
              </a:defRPr>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grpSp>
        <p:nvGrpSpPr>
          <p:cNvPr id="87" name="Google Shape;87;p9"/>
          <p:cNvGrpSpPr/>
          <p:nvPr/>
        </p:nvGrpSpPr>
        <p:grpSpPr>
          <a:xfrm>
            <a:off x="211485" y="535804"/>
            <a:ext cx="8723976" cy="998756"/>
            <a:chOff x="-3905250" y="4294188"/>
            <a:chExt cx="13011150" cy="1892300"/>
          </a:xfrm>
        </p:grpSpPr>
        <p:sp>
          <p:nvSpPr>
            <p:cNvPr id="88" name="Google Shape;88;p9"/>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89" name="Google Shape;89;p9"/>
            <p:cNvSpPr/>
            <p:nvPr/>
          </p:nvSpPr>
          <p:spPr>
            <a:xfrm>
              <a:off x="-309563" y="4318000"/>
              <a:ext cx="8280400"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0" name="Google Shape;90;p9"/>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1" name="Google Shape;91;p9"/>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2" name="Google Shape;92;p9"/>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93" name="Google Shape;93;p9"/>
          <p:cNvSpPr txBox="1"/>
          <p:nvPr>
            <p:ph type="title"/>
          </p:nvPr>
        </p:nvSpPr>
        <p:spPr>
          <a:xfrm>
            <a:off x="914400" y="1714500"/>
            <a:ext cx="3352800" cy="939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dk2"/>
              </a:buClr>
              <a:buSzPts val="3200"/>
              <a:buFont typeface="Candara"/>
              <a:buNone/>
              <a:defRPr sz="32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9"/>
          <p:cNvSpPr txBox="1"/>
          <p:nvPr>
            <p:ph idx="2" type="body"/>
          </p:nvPr>
        </p:nvSpPr>
        <p:spPr>
          <a:xfrm>
            <a:off x="4651962" y="1371600"/>
            <a:ext cx="3904200" cy="2857500"/>
          </a:xfrm>
          <a:prstGeom prst="rect">
            <a:avLst/>
          </a:prstGeom>
          <a:noFill/>
          <a:ln>
            <a:noFill/>
          </a:ln>
        </p:spPr>
        <p:txBody>
          <a:bodyPr anchorCtr="0" anchor="ctr" bIns="45700" lIns="91425" spcFirstLastPara="1" rIns="91425" wrap="square" tIns="45700">
            <a:noAutofit/>
          </a:bodyPr>
          <a:lstStyle>
            <a:lvl1pPr indent="-368300" lvl="0" marL="457200" algn="l">
              <a:spcBef>
                <a:spcPts val="440"/>
              </a:spcBef>
              <a:spcAft>
                <a:spcPts val="0"/>
              </a:spcAft>
              <a:buClr>
                <a:schemeClr val="lt1"/>
              </a:buClr>
              <a:buSzPts val="2200"/>
              <a:buChar char="*"/>
              <a:defRPr sz="2200">
                <a:solidFill>
                  <a:schemeClr val="dk2"/>
                </a:solidFill>
              </a:defRPr>
            </a:lvl1pPr>
            <a:lvl2pPr indent="-355600" lvl="1" marL="914400" algn="l">
              <a:spcBef>
                <a:spcPts val="400"/>
              </a:spcBef>
              <a:spcAft>
                <a:spcPts val="0"/>
              </a:spcAft>
              <a:buClr>
                <a:schemeClr val="lt1"/>
              </a:buClr>
              <a:buSzPts val="2000"/>
              <a:buChar char="*"/>
              <a:defRPr sz="2000">
                <a:solidFill>
                  <a:schemeClr val="dk2"/>
                </a:solidFill>
              </a:defRPr>
            </a:lvl2pPr>
            <a:lvl3pPr indent="-342900" lvl="2" marL="1371600" algn="l">
              <a:spcBef>
                <a:spcPts val="360"/>
              </a:spcBef>
              <a:spcAft>
                <a:spcPts val="0"/>
              </a:spcAft>
              <a:buClr>
                <a:schemeClr val="lt1"/>
              </a:buClr>
              <a:buSzPts val="1800"/>
              <a:buChar char="*"/>
              <a:defRPr sz="1800">
                <a:solidFill>
                  <a:schemeClr val="dk2"/>
                </a:solidFill>
              </a:defRPr>
            </a:lvl3pPr>
            <a:lvl4pPr indent="-330200" lvl="3" marL="1828800" algn="l">
              <a:spcBef>
                <a:spcPts val="320"/>
              </a:spcBef>
              <a:spcAft>
                <a:spcPts val="0"/>
              </a:spcAft>
              <a:buClr>
                <a:schemeClr val="lt1"/>
              </a:buClr>
              <a:buSzPts val="1600"/>
              <a:buChar char="*"/>
              <a:defRPr sz="1600">
                <a:solidFill>
                  <a:schemeClr val="dk2"/>
                </a:solidFill>
              </a:defRPr>
            </a:lvl4pPr>
            <a:lvl5pPr indent="-330200" lvl="4" marL="2286000" algn="l">
              <a:spcBef>
                <a:spcPts val="320"/>
              </a:spcBef>
              <a:spcAft>
                <a:spcPts val="0"/>
              </a:spcAft>
              <a:buClr>
                <a:schemeClr val="lt1"/>
              </a:buClr>
              <a:buSzPts val="1600"/>
              <a:buChar char="*"/>
              <a:defRPr sz="1600">
                <a:solidFill>
                  <a:schemeClr val="dk2"/>
                </a:solidFill>
              </a:defRPr>
            </a:lvl5pPr>
            <a:lvl6pPr indent="-355600" lvl="5" marL="2743200" algn="l">
              <a:spcBef>
                <a:spcPts val="384"/>
              </a:spcBef>
              <a:spcAft>
                <a:spcPts val="0"/>
              </a:spcAft>
              <a:buSzPts val="2000"/>
              <a:buChar char="●"/>
              <a:defRPr sz="2000"/>
            </a:lvl6pPr>
            <a:lvl7pPr indent="-355600" lvl="6" marL="3200400" algn="l">
              <a:spcBef>
                <a:spcPts val="384"/>
              </a:spcBef>
              <a:spcAft>
                <a:spcPts val="0"/>
              </a:spcAft>
              <a:buSzPts val="2000"/>
              <a:buChar char="●"/>
              <a:defRPr sz="2000"/>
            </a:lvl7pPr>
            <a:lvl8pPr indent="-355600" lvl="7" marL="3657600" algn="l">
              <a:spcBef>
                <a:spcPts val="384"/>
              </a:spcBef>
              <a:spcAft>
                <a:spcPts val="0"/>
              </a:spcAft>
              <a:buSzPts val="2000"/>
              <a:buChar char="●"/>
              <a:defRPr sz="2000"/>
            </a:lvl8pPr>
            <a:lvl9pPr indent="-355600" lvl="8" marL="4114800" algn="l">
              <a:spcBef>
                <a:spcPts val="384"/>
              </a:spcBef>
              <a:spcAft>
                <a:spcPts val="0"/>
              </a:spcAft>
              <a:buSzPts val="2000"/>
              <a:buChar char="●"/>
              <a:defRPr sz="20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solidFill>
          <a:schemeClr val="lt1"/>
        </a:solidFill>
      </p:bgPr>
    </p:bg>
    <p:spTree>
      <p:nvGrpSpPr>
        <p:cNvPr id="95" name="Shape 95"/>
        <p:cNvGrpSpPr/>
        <p:nvPr/>
      </p:nvGrpSpPr>
      <p:grpSpPr>
        <a:xfrm>
          <a:off x="0" y="0"/>
          <a:ext cx="0" cy="0"/>
          <a:chOff x="0" y="0"/>
          <a:chExt cx="0" cy="0"/>
        </a:xfrm>
      </p:grpSpPr>
      <p:sp>
        <p:nvSpPr>
          <p:cNvPr id="96" name="Google Shape;96;p10"/>
          <p:cNvSpPr/>
          <p:nvPr/>
        </p:nvSpPr>
        <p:spPr>
          <a:xfrm>
            <a:off x="228600" y="171450"/>
            <a:ext cx="8695800" cy="4526400"/>
          </a:xfrm>
          <a:prstGeom prst="roundRect">
            <a:avLst>
              <a:gd fmla="val 1272" name="adj"/>
            </a:avLst>
          </a:prstGeom>
          <a:gradFill>
            <a:gsLst>
              <a:gs pos="0">
                <a:srgbClr val="0293E0"/>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ndara"/>
              <a:ea typeface="Candara"/>
              <a:cs typeface="Candara"/>
              <a:sym typeface="Candara"/>
            </a:endParaRPr>
          </a:p>
        </p:txBody>
      </p:sp>
      <p:grpSp>
        <p:nvGrpSpPr>
          <p:cNvPr id="97" name="Google Shape;97;p10"/>
          <p:cNvGrpSpPr/>
          <p:nvPr/>
        </p:nvGrpSpPr>
        <p:grpSpPr>
          <a:xfrm>
            <a:off x="211485" y="4015633"/>
            <a:ext cx="8723976" cy="998756"/>
            <a:chOff x="-3905250" y="4294188"/>
            <a:chExt cx="13011150" cy="1892300"/>
          </a:xfrm>
        </p:grpSpPr>
        <p:sp>
          <p:nvSpPr>
            <p:cNvPr id="98" name="Google Shape;98;p10"/>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9" name="Google Shape;99;p10"/>
            <p:cNvSpPr/>
            <p:nvPr/>
          </p:nvSpPr>
          <p:spPr>
            <a:xfrm>
              <a:off x="-309563" y="4318000"/>
              <a:ext cx="8280400"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0" name="Google Shape;100;p10"/>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1" name="Google Shape;101;p10"/>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2" name="Google Shape;102;p10"/>
            <p:cNvSpPr/>
            <p:nvPr/>
          </p:nvSpPr>
          <p:spPr>
            <a:xfrm>
              <a:off x="-3905250" y="4294188"/>
              <a:ext cx="13011150"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03" name="Google Shape;103;p10"/>
          <p:cNvSpPr txBox="1"/>
          <p:nvPr>
            <p:ph type="title"/>
          </p:nvPr>
        </p:nvSpPr>
        <p:spPr>
          <a:xfrm>
            <a:off x="4874155" y="254000"/>
            <a:ext cx="3812700" cy="18225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FFFFFF"/>
              </a:buClr>
              <a:buSzPts val="2800"/>
              <a:buFont typeface="Candara"/>
              <a:buNone/>
              <a:defRPr b="0" sz="28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0"/>
          <p:cNvSpPr txBox="1"/>
          <p:nvPr>
            <p:ph idx="1" type="body"/>
          </p:nvPr>
        </p:nvSpPr>
        <p:spPr>
          <a:xfrm>
            <a:off x="4868333" y="2089150"/>
            <a:ext cx="3818400" cy="18162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384"/>
              </a:spcBef>
              <a:spcAft>
                <a:spcPts val="0"/>
              </a:spcAft>
              <a:buSzPts val="900"/>
              <a:buNone/>
              <a:defRPr sz="900"/>
            </a:lvl6pPr>
            <a:lvl7pPr indent="-228600" lvl="6" marL="3200400" algn="l">
              <a:spcBef>
                <a:spcPts val="384"/>
              </a:spcBef>
              <a:spcAft>
                <a:spcPts val="0"/>
              </a:spcAft>
              <a:buSzPts val="900"/>
              <a:buNone/>
              <a:defRPr sz="900"/>
            </a:lvl7pPr>
            <a:lvl8pPr indent="-228600" lvl="7" marL="3657600" algn="l">
              <a:spcBef>
                <a:spcPts val="384"/>
              </a:spcBef>
              <a:spcAft>
                <a:spcPts val="0"/>
              </a:spcAft>
              <a:buSzPts val="900"/>
              <a:buNone/>
              <a:defRPr sz="900"/>
            </a:lvl8pPr>
            <a:lvl9pPr indent="-228600" lvl="8" marL="4114800" algn="l">
              <a:spcBef>
                <a:spcPts val="384"/>
              </a:spcBef>
              <a:spcAft>
                <a:spcPts val="0"/>
              </a:spcAft>
              <a:buSzPts val="900"/>
              <a:buNone/>
              <a:defRPr sz="900"/>
            </a:lvl9pPr>
          </a:lstStyle>
          <a:p/>
        </p:txBody>
      </p:sp>
      <p:sp>
        <p:nvSpPr>
          <p:cNvPr id="105" name="Google Shape;105;p10"/>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0"/>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0"/>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
              <a:t>‹#›</a:t>
            </a:fld>
            <a:endParaRPr/>
          </a:p>
        </p:txBody>
      </p:sp>
      <p:sp>
        <p:nvSpPr>
          <p:cNvPr id="108" name="Google Shape;108;p10"/>
          <p:cNvSpPr/>
          <p:nvPr>
            <p:ph idx="2" type="pic"/>
          </p:nvPr>
        </p:nvSpPr>
        <p:spPr>
          <a:xfrm>
            <a:off x="838200" y="1028700"/>
            <a:ext cx="3566100" cy="2194500"/>
          </a:xfrm>
          <a:prstGeom prst="roundRect">
            <a:avLst>
              <a:gd fmla="val 3924" name="adj"/>
            </a:avLst>
          </a:prstGeom>
          <a:solidFill>
            <a:schemeClr val="accent1"/>
          </a:solidFill>
          <a:ln>
            <a:noFill/>
          </a:ln>
          <a:effectLst>
            <a:reflection blurRad="0" dir="5400000" dist="5000" endA="0" endPos="30000" fadeDir="5400012" kx="0" rotWithShape="0" algn="bl" stA="30000" stPos="0" sy="-100000" ky="0"/>
          </a:effectLst>
        </p:spPr>
        <p:txBody>
          <a:bodyPr anchorCtr="0" anchor="t" bIns="45700" lIns="91425" spcFirstLastPara="1" rIns="91425" wrap="square" tIns="45700">
            <a:noAutofit/>
          </a:bodyPr>
          <a:lstStyle>
            <a:lvl1pPr lvl="0" marR="0" algn="ctr">
              <a:spcBef>
                <a:spcPts val="640"/>
              </a:spcBef>
              <a:spcAft>
                <a:spcPts val="0"/>
              </a:spcAft>
              <a:buClr>
                <a:schemeClr val="accent1"/>
              </a:buClr>
              <a:buSzPts val="3200"/>
              <a:buFont typeface="Noto Sans Symbols"/>
              <a:buNone/>
              <a:defRPr b="0" i="0" sz="3200" u="none" cap="none" strike="noStrike">
                <a:solidFill>
                  <a:schemeClr val="lt1"/>
                </a:solidFill>
                <a:latin typeface="Candara"/>
                <a:ea typeface="Candara"/>
                <a:cs typeface="Candara"/>
                <a:sym typeface="Candara"/>
              </a:defRPr>
            </a:lvl1pPr>
            <a:lvl2pPr lvl="1" marR="0" algn="l">
              <a:spcBef>
                <a:spcPts val="560"/>
              </a:spcBef>
              <a:spcAft>
                <a:spcPts val="0"/>
              </a:spcAft>
              <a:buClr>
                <a:schemeClr val="accent1"/>
              </a:buClr>
              <a:buSzPts val="2800"/>
              <a:buFont typeface="Noto Sans Symbols"/>
              <a:buNone/>
              <a:defRPr b="0" i="0" sz="2800" u="none" cap="none" strike="noStrike">
                <a:solidFill>
                  <a:schemeClr val="dk2"/>
                </a:solidFill>
                <a:latin typeface="Candara"/>
                <a:ea typeface="Candara"/>
                <a:cs typeface="Candara"/>
                <a:sym typeface="Candara"/>
              </a:defRPr>
            </a:lvl2pPr>
            <a:lvl3pPr lvl="2" marR="0" algn="l">
              <a:spcBef>
                <a:spcPts val="480"/>
              </a:spcBef>
              <a:spcAft>
                <a:spcPts val="0"/>
              </a:spcAft>
              <a:buClr>
                <a:schemeClr val="accent1"/>
              </a:buClr>
              <a:buSzPts val="2400"/>
              <a:buFont typeface="Noto Sans Symbols"/>
              <a:buNone/>
              <a:defRPr b="0" i="0" sz="2400" u="none" cap="none" strike="noStrike">
                <a:solidFill>
                  <a:schemeClr val="dk2"/>
                </a:solidFill>
                <a:latin typeface="Candara"/>
                <a:ea typeface="Candara"/>
                <a:cs typeface="Candara"/>
                <a:sym typeface="Candara"/>
              </a:defRPr>
            </a:lvl3pPr>
            <a:lvl4pPr lvl="3" marR="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4pPr>
            <a:lvl5pPr lvl="4" marR="0" algn="l">
              <a:spcBef>
                <a:spcPts val="400"/>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5pPr>
            <a:lvl6pPr lvl="5" marR="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6pPr>
            <a:lvl7pPr lvl="6" marR="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7pPr>
            <a:lvl8pPr lvl="7" marR="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8pPr>
            <a:lvl9pPr lvl="8" marR="0" algn="l">
              <a:spcBef>
                <a:spcPts val="384"/>
              </a:spcBef>
              <a:spcAft>
                <a:spcPts val="0"/>
              </a:spcAft>
              <a:buClr>
                <a:schemeClr val="accent1"/>
              </a:buClr>
              <a:buSzPts val="2000"/>
              <a:buFont typeface="Noto Sans Symbols"/>
              <a:buNone/>
              <a:defRPr b="0" i="0" sz="2000" u="none" cap="none" strike="noStrike">
                <a:solidFill>
                  <a:schemeClr val="dk2"/>
                </a:solidFill>
                <a:latin typeface="Candara"/>
                <a:ea typeface="Candara"/>
                <a:cs typeface="Candara"/>
                <a:sym typeface="Candar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228600" y="171450"/>
            <a:ext cx="8695800" cy="1851600"/>
          </a:xfrm>
          <a:prstGeom prst="roundRect">
            <a:avLst>
              <a:gd fmla="val 3362" name="adj"/>
            </a:avLst>
          </a:prstGeom>
          <a:gradFill>
            <a:gsLst>
              <a:gs pos="0">
                <a:srgbClr val="0293E0"/>
              </a:gs>
              <a:gs pos="90000">
                <a:srgbClr val="81D2FE"/>
              </a:gs>
              <a:gs pos="100000">
                <a:srgbClr val="81D2FE"/>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ndara"/>
              <a:ea typeface="Candara"/>
              <a:cs typeface="Candara"/>
              <a:sym typeface="Candara"/>
            </a:endParaRPr>
          </a:p>
        </p:txBody>
      </p:sp>
      <p:grpSp>
        <p:nvGrpSpPr>
          <p:cNvPr id="7" name="Google Shape;7;p1"/>
          <p:cNvGrpSpPr/>
          <p:nvPr/>
        </p:nvGrpSpPr>
        <p:grpSpPr>
          <a:xfrm>
            <a:off x="211645" y="1259630"/>
            <a:ext cx="8723434" cy="997431"/>
            <a:chOff x="-3905251" y="4294188"/>
            <a:chExt cx="13027829" cy="1892300"/>
          </a:xfrm>
        </p:grpSpPr>
        <p:sp>
          <p:nvSpPr>
            <p:cNvPr id="8" name="Google Shape;8;p1"/>
            <p:cNvSpPr/>
            <p:nvPr/>
          </p:nvSpPr>
          <p:spPr>
            <a:xfrm>
              <a:off x="4810125" y="4500563"/>
              <a:ext cx="4295775" cy="1016000"/>
            </a:xfrm>
            <a:custGeom>
              <a:rect b="b" l="l" r="r" t="t"/>
              <a:pathLst>
                <a:path extrusionOk="0" h="640" w="2706">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lt2">
                <a:alpha val="2863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9" name="Google Shape;9;p1"/>
            <p:cNvSpPr/>
            <p:nvPr/>
          </p:nvSpPr>
          <p:spPr>
            <a:xfrm>
              <a:off x="-309563" y="4318000"/>
              <a:ext cx="8280400" cy="1209675"/>
            </a:xfrm>
            <a:custGeom>
              <a:rect b="b" l="l" r="r" t="t"/>
              <a:pathLst>
                <a:path extrusionOk="0" h="762" w="5216">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lt2">
                <a:alpha val="40000"/>
              </a:schemeClr>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0" name="Google Shape;10;p1"/>
            <p:cNvSpPr/>
            <p:nvPr/>
          </p:nvSpPr>
          <p:spPr>
            <a:xfrm>
              <a:off x="3175" y="4335463"/>
              <a:ext cx="8166100" cy="1101725"/>
            </a:xfrm>
            <a:custGeom>
              <a:rect b="b" l="l" r="r" t="t"/>
              <a:pathLst>
                <a:path extrusionOk="0" h="694" w="514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1" name="Google Shape;11;p1"/>
            <p:cNvSpPr/>
            <p:nvPr/>
          </p:nvSpPr>
          <p:spPr>
            <a:xfrm>
              <a:off x="4156075" y="4316413"/>
              <a:ext cx="4940300" cy="927100"/>
            </a:xfrm>
            <a:custGeom>
              <a:rect b="b" l="l" r="r" t="t"/>
              <a:pathLst>
                <a:path extrusionOk="0" h="584" w="3112">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cap="flat" cmpd="sng" w="95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sp>
          <p:nvSpPr>
            <p:cNvPr id="12" name="Google Shape;12;p1"/>
            <p:cNvSpPr/>
            <p:nvPr/>
          </p:nvSpPr>
          <p:spPr>
            <a:xfrm>
              <a:off x="-3905251" y="4294188"/>
              <a:ext cx="13027829" cy="1892300"/>
            </a:xfrm>
            <a:custGeom>
              <a:rect b="b" l="l" r="r" t="t"/>
              <a:pathLst>
                <a:path extrusionOk="0" h="1192" w="8196">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ndara"/>
                <a:ea typeface="Candara"/>
                <a:cs typeface="Candara"/>
                <a:sym typeface="Candara"/>
              </a:endParaRPr>
            </a:p>
          </p:txBody>
        </p:sp>
      </p:grpSp>
      <p:sp>
        <p:nvSpPr>
          <p:cNvPr id="13" name="Google Shape;13;p1"/>
          <p:cNvSpPr txBox="1"/>
          <p:nvPr>
            <p:ph type="title"/>
          </p:nvPr>
        </p:nvSpPr>
        <p:spPr>
          <a:xfrm>
            <a:off x="457200" y="253746"/>
            <a:ext cx="8229600" cy="939600"/>
          </a:xfrm>
          <a:prstGeom prst="rect">
            <a:avLst/>
          </a:prstGeom>
          <a:noFill/>
          <a:ln>
            <a:noFill/>
          </a:ln>
        </p:spPr>
        <p:txBody>
          <a:bodyPr anchorCtr="0" anchor="ctr" bIns="45700" lIns="91425" spcFirstLastPara="1" rIns="91425" wrap="square" tIns="45700">
            <a:noAutofit/>
          </a:bodyPr>
          <a:lstStyle>
            <a:lvl1pPr lvl="0" marR="0" algn="ctr">
              <a:spcBef>
                <a:spcPts val="0"/>
              </a:spcBef>
              <a:spcAft>
                <a:spcPts val="0"/>
              </a:spcAft>
              <a:buClr>
                <a:srgbClr val="FFFFFF"/>
              </a:buClr>
              <a:buSzPts val="4400"/>
              <a:buFont typeface="Candara"/>
              <a:buNone/>
              <a:defRPr b="0" i="0" sz="4400" u="none" cap="none" strike="noStrike">
                <a:solidFill>
                  <a:srgbClr val="FFFFFF"/>
                </a:solidFill>
                <a:latin typeface="Candara"/>
                <a:ea typeface="Candara"/>
                <a:cs typeface="Candara"/>
                <a:sym typeface="Candara"/>
              </a:defRPr>
            </a:lvl1pPr>
            <a:lvl2pPr lvl="1" marR="0" algn="l">
              <a:spcBef>
                <a:spcPts val="0"/>
              </a:spcBef>
              <a:spcAft>
                <a:spcPts val="0"/>
              </a:spcAft>
              <a:buSzPts val="1400"/>
              <a:buNone/>
              <a:defRPr b="0" i="0" sz="1800" u="none" cap="none" strike="noStrike">
                <a:solidFill>
                  <a:schemeClr val="dk2"/>
                </a:solidFill>
              </a:defRPr>
            </a:lvl2pPr>
            <a:lvl3pPr lvl="2" marR="0" algn="l">
              <a:spcBef>
                <a:spcPts val="0"/>
              </a:spcBef>
              <a:spcAft>
                <a:spcPts val="0"/>
              </a:spcAft>
              <a:buSzPts val="1400"/>
              <a:buNone/>
              <a:defRPr b="0" i="0" sz="1800" u="none" cap="none" strike="noStrike">
                <a:solidFill>
                  <a:schemeClr val="dk2"/>
                </a:solidFill>
              </a:defRPr>
            </a:lvl3pPr>
            <a:lvl4pPr lvl="3" marR="0" algn="l">
              <a:spcBef>
                <a:spcPts val="0"/>
              </a:spcBef>
              <a:spcAft>
                <a:spcPts val="0"/>
              </a:spcAft>
              <a:buSzPts val="1400"/>
              <a:buNone/>
              <a:defRPr b="0" i="0" sz="1800" u="none" cap="none" strike="noStrike">
                <a:solidFill>
                  <a:schemeClr val="dk2"/>
                </a:solidFill>
              </a:defRPr>
            </a:lvl4pPr>
            <a:lvl5pPr lvl="4" marR="0" algn="l">
              <a:spcBef>
                <a:spcPts val="0"/>
              </a:spcBef>
              <a:spcAft>
                <a:spcPts val="0"/>
              </a:spcAft>
              <a:buSzPts val="1400"/>
              <a:buNone/>
              <a:defRPr b="0" i="0" sz="1800" u="none" cap="none" strike="noStrike">
                <a:solidFill>
                  <a:schemeClr val="dk2"/>
                </a:solidFill>
              </a:defRPr>
            </a:lvl5pPr>
            <a:lvl6pPr lvl="5" marR="0" algn="l">
              <a:spcBef>
                <a:spcPts val="0"/>
              </a:spcBef>
              <a:spcAft>
                <a:spcPts val="0"/>
              </a:spcAft>
              <a:buSzPts val="1400"/>
              <a:buNone/>
              <a:defRPr b="0" i="0" sz="1800" u="none" cap="none" strike="noStrike">
                <a:solidFill>
                  <a:schemeClr val="dk2"/>
                </a:solidFill>
              </a:defRPr>
            </a:lvl6pPr>
            <a:lvl7pPr lvl="6" marR="0" algn="l">
              <a:spcBef>
                <a:spcPts val="0"/>
              </a:spcBef>
              <a:spcAft>
                <a:spcPts val="0"/>
              </a:spcAft>
              <a:buSzPts val="1400"/>
              <a:buNone/>
              <a:defRPr b="0" i="0" sz="1800" u="none" cap="none" strike="noStrike">
                <a:solidFill>
                  <a:schemeClr val="dk2"/>
                </a:solidFill>
              </a:defRPr>
            </a:lvl7pPr>
            <a:lvl8pPr lvl="7" marR="0" algn="l">
              <a:spcBef>
                <a:spcPts val="0"/>
              </a:spcBef>
              <a:spcAft>
                <a:spcPts val="0"/>
              </a:spcAft>
              <a:buSzPts val="1400"/>
              <a:buNone/>
              <a:defRPr b="0" i="0" sz="1800" u="none" cap="none" strike="noStrike">
                <a:solidFill>
                  <a:schemeClr val="dk2"/>
                </a:solidFill>
              </a:defRPr>
            </a:lvl8pPr>
            <a:lvl9pPr lvl="8" marR="0" algn="l">
              <a:spcBef>
                <a:spcPts val="0"/>
              </a:spcBef>
              <a:spcAft>
                <a:spcPts val="0"/>
              </a:spcAft>
              <a:buSzPts val="1400"/>
              <a:buNone/>
              <a:defRPr b="0" i="0" sz="1800" u="none" cap="none" strike="noStrike">
                <a:solidFill>
                  <a:schemeClr val="dk2"/>
                </a:solidFill>
              </a:defRPr>
            </a:lvl9pPr>
          </a:lstStyle>
          <a:p/>
        </p:txBody>
      </p:sp>
      <p:sp>
        <p:nvSpPr>
          <p:cNvPr id="14" name="Google Shape;14;p1"/>
          <p:cNvSpPr txBox="1"/>
          <p:nvPr>
            <p:ph idx="10" type="dt"/>
          </p:nvPr>
        </p:nvSpPr>
        <p:spPr>
          <a:xfrm>
            <a:off x="5163672" y="4687623"/>
            <a:ext cx="3786600" cy="273900"/>
          </a:xfrm>
          <a:prstGeom prst="rect">
            <a:avLst/>
          </a:prstGeom>
          <a:noFill/>
          <a:ln>
            <a:noFill/>
          </a:ln>
        </p:spPr>
        <p:txBody>
          <a:bodyPr anchorCtr="0" anchor="ctr" bIns="45700" lIns="91425" spcFirstLastPara="1" rIns="91425" wrap="square" tIns="45700">
            <a:noAutofit/>
          </a:bodyPr>
          <a:lstStyle>
            <a:lvl1pPr lvl="0" marR="0" algn="r">
              <a:spcBef>
                <a:spcPts val="0"/>
              </a:spcBef>
              <a:spcAft>
                <a:spcPts val="0"/>
              </a:spcAft>
              <a:buSzPts val="1400"/>
              <a:buNone/>
              <a:defRPr sz="1000">
                <a:solidFill>
                  <a:schemeClr val="dk2"/>
                </a:solidFill>
                <a:latin typeface="Candara"/>
                <a:ea typeface="Candara"/>
                <a:cs typeface="Candara"/>
                <a:sym typeface="Candara"/>
              </a:defRPr>
            </a:lvl1pPr>
            <a:lvl2pPr lvl="1"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5" name="Google Shape;15;p1"/>
          <p:cNvSpPr txBox="1"/>
          <p:nvPr>
            <p:ph idx="11" type="ftr"/>
          </p:nvPr>
        </p:nvSpPr>
        <p:spPr>
          <a:xfrm>
            <a:off x="193638" y="4687623"/>
            <a:ext cx="3786600" cy="273900"/>
          </a:xfrm>
          <a:prstGeom prst="rect">
            <a:avLst/>
          </a:prstGeom>
          <a:noFill/>
          <a:ln>
            <a:noFill/>
          </a:ln>
        </p:spPr>
        <p:txBody>
          <a:bodyPr anchorCtr="0" anchor="ctr" bIns="45700" lIns="91425" spcFirstLastPara="1" rIns="91425" wrap="square" tIns="45700">
            <a:noAutofit/>
          </a:bodyPr>
          <a:lstStyle>
            <a:lvl1pPr lvl="0" marR="0" algn="l">
              <a:spcBef>
                <a:spcPts val="0"/>
              </a:spcBef>
              <a:spcAft>
                <a:spcPts val="0"/>
              </a:spcAft>
              <a:buSzPts val="1400"/>
              <a:buNone/>
              <a:defRPr sz="1000">
                <a:solidFill>
                  <a:schemeClr val="dk2"/>
                </a:solidFill>
                <a:latin typeface="Candara"/>
                <a:ea typeface="Candara"/>
                <a:cs typeface="Candara"/>
                <a:sym typeface="Candara"/>
              </a:defRPr>
            </a:lvl1pPr>
            <a:lvl2pPr lvl="1"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2pPr>
            <a:lvl3pPr lvl="2"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3pPr>
            <a:lvl4pPr lvl="3"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4pPr>
            <a:lvl5pPr lvl="4"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5pPr>
            <a:lvl6pPr lvl="5"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6pPr>
            <a:lvl7pPr lvl="6"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7pPr>
            <a:lvl8pPr lvl="7"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8pPr>
            <a:lvl9pPr lvl="8" marR="0" algn="l">
              <a:spcBef>
                <a:spcPts val="0"/>
              </a:spcBef>
              <a:spcAft>
                <a:spcPts val="0"/>
              </a:spcAft>
              <a:buSzPts val="1400"/>
              <a:buNone/>
              <a:defRPr b="0" i="0" sz="1800" u="none" cap="none" strike="noStrike">
                <a:solidFill>
                  <a:schemeClr val="dk1"/>
                </a:solidFill>
                <a:latin typeface="Candara"/>
                <a:ea typeface="Candara"/>
                <a:cs typeface="Candara"/>
                <a:sym typeface="Candara"/>
              </a:defRPr>
            </a:lvl9pPr>
          </a:lstStyle>
          <a:p/>
        </p:txBody>
      </p:sp>
      <p:sp>
        <p:nvSpPr>
          <p:cNvPr id="16" name="Google Shape;16;p1"/>
          <p:cNvSpPr txBox="1"/>
          <p:nvPr>
            <p:ph idx="12" type="sldNum"/>
          </p:nvPr>
        </p:nvSpPr>
        <p:spPr>
          <a:xfrm>
            <a:off x="3991088" y="4687622"/>
            <a:ext cx="1161900" cy="2739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sz="1000" u="none">
                <a:solidFill>
                  <a:schemeClr val="dk2"/>
                </a:solidFill>
                <a:latin typeface="Candara"/>
                <a:ea typeface="Candara"/>
                <a:cs typeface="Candara"/>
                <a:sym typeface="Candara"/>
              </a:defRPr>
            </a:lvl1pPr>
            <a:lvl2pPr indent="0" lvl="1" marL="0" marR="0" algn="ctr">
              <a:spcBef>
                <a:spcPts val="0"/>
              </a:spcBef>
              <a:buNone/>
              <a:defRPr b="0" sz="1000" u="none">
                <a:solidFill>
                  <a:schemeClr val="dk2"/>
                </a:solidFill>
                <a:latin typeface="Candara"/>
                <a:ea typeface="Candara"/>
                <a:cs typeface="Candara"/>
                <a:sym typeface="Candara"/>
              </a:defRPr>
            </a:lvl2pPr>
            <a:lvl3pPr indent="0" lvl="2" marL="0" marR="0" algn="ctr">
              <a:spcBef>
                <a:spcPts val="0"/>
              </a:spcBef>
              <a:buNone/>
              <a:defRPr b="0" sz="1000" u="none">
                <a:solidFill>
                  <a:schemeClr val="dk2"/>
                </a:solidFill>
                <a:latin typeface="Candara"/>
                <a:ea typeface="Candara"/>
                <a:cs typeface="Candara"/>
                <a:sym typeface="Candara"/>
              </a:defRPr>
            </a:lvl3pPr>
            <a:lvl4pPr indent="0" lvl="3" marL="0" marR="0" algn="ctr">
              <a:spcBef>
                <a:spcPts val="0"/>
              </a:spcBef>
              <a:buNone/>
              <a:defRPr b="0" sz="1000" u="none">
                <a:solidFill>
                  <a:schemeClr val="dk2"/>
                </a:solidFill>
                <a:latin typeface="Candara"/>
                <a:ea typeface="Candara"/>
                <a:cs typeface="Candara"/>
                <a:sym typeface="Candara"/>
              </a:defRPr>
            </a:lvl4pPr>
            <a:lvl5pPr indent="0" lvl="4" marL="0" marR="0" algn="ctr">
              <a:spcBef>
                <a:spcPts val="0"/>
              </a:spcBef>
              <a:buNone/>
              <a:defRPr b="0" sz="1000" u="none">
                <a:solidFill>
                  <a:schemeClr val="dk2"/>
                </a:solidFill>
                <a:latin typeface="Candara"/>
                <a:ea typeface="Candara"/>
                <a:cs typeface="Candara"/>
                <a:sym typeface="Candara"/>
              </a:defRPr>
            </a:lvl5pPr>
            <a:lvl6pPr indent="0" lvl="5" marL="0" marR="0" algn="ctr">
              <a:spcBef>
                <a:spcPts val="0"/>
              </a:spcBef>
              <a:buNone/>
              <a:defRPr b="0" sz="1000" u="none">
                <a:solidFill>
                  <a:schemeClr val="dk2"/>
                </a:solidFill>
                <a:latin typeface="Candara"/>
                <a:ea typeface="Candara"/>
                <a:cs typeface="Candara"/>
                <a:sym typeface="Candara"/>
              </a:defRPr>
            </a:lvl6pPr>
            <a:lvl7pPr indent="0" lvl="6" marL="0" marR="0" algn="ctr">
              <a:spcBef>
                <a:spcPts val="0"/>
              </a:spcBef>
              <a:buNone/>
              <a:defRPr b="0" sz="1000" u="none">
                <a:solidFill>
                  <a:schemeClr val="dk2"/>
                </a:solidFill>
                <a:latin typeface="Candara"/>
                <a:ea typeface="Candara"/>
                <a:cs typeface="Candara"/>
                <a:sym typeface="Candara"/>
              </a:defRPr>
            </a:lvl7pPr>
            <a:lvl8pPr indent="0" lvl="7" marL="0" marR="0" algn="ctr">
              <a:spcBef>
                <a:spcPts val="0"/>
              </a:spcBef>
              <a:buNone/>
              <a:defRPr b="0" sz="1000" u="none">
                <a:solidFill>
                  <a:schemeClr val="dk2"/>
                </a:solidFill>
                <a:latin typeface="Candara"/>
                <a:ea typeface="Candara"/>
                <a:cs typeface="Candara"/>
                <a:sym typeface="Candara"/>
              </a:defRPr>
            </a:lvl8pPr>
            <a:lvl9pPr indent="0" lvl="8" marL="0" marR="0" algn="ctr">
              <a:spcBef>
                <a:spcPts val="0"/>
              </a:spcBef>
              <a:buNone/>
              <a:defRPr b="0" sz="1000" u="none">
                <a:solidFill>
                  <a:schemeClr val="dk2"/>
                </a:solidFill>
                <a:latin typeface="Candara"/>
                <a:ea typeface="Candara"/>
                <a:cs typeface="Candara"/>
                <a:sym typeface="Candara"/>
              </a:defRPr>
            </a:lvl9pPr>
          </a:lstStyle>
          <a:p>
            <a:pPr indent="0" lvl="0" marL="0" rtl="0" algn="ctr">
              <a:spcBef>
                <a:spcPts val="0"/>
              </a:spcBef>
              <a:spcAft>
                <a:spcPts val="0"/>
              </a:spcAft>
              <a:buNone/>
            </a:pPr>
            <a:fld id="{00000000-1234-1234-1234-123412341234}" type="slidenum">
              <a:rPr lang="en"/>
              <a:t>‹#›</a:t>
            </a:fld>
            <a:endParaRPr/>
          </a:p>
        </p:txBody>
      </p:sp>
      <p:sp>
        <p:nvSpPr>
          <p:cNvPr id="17" name="Google Shape;17;p1"/>
          <p:cNvSpPr txBox="1"/>
          <p:nvPr>
            <p:ph idx="1" type="body"/>
          </p:nvPr>
        </p:nvSpPr>
        <p:spPr>
          <a:xfrm>
            <a:off x="872067" y="2006600"/>
            <a:ext cx="7408200" cy="2588100"/>
          </a:xfrm>
          <a:prstGeom prst="rect">
            <a:avLst/>
          </a:prstGeom>
          <a:noFill/>
          <a:ln>
            <a:noFill/>
          </a:ln>
        </p:spPr>
        <p:txBody>
          <a:bodyPr anchorCtr="0" anchor="t" bIns="45700" lIns="91425" spcFirstLastPara="1" rIns="91425" wrap="square" tIns="45700">
            <a:noAutofit/>
          </a:bodyPr>
          <a:lstStyle>
            <a:lvl1pPr indent="-381000" lvl="0" marL="457200" marR="0" algn="l">
              <a:spcBef>
                <a:spcPts val="480"/>
              </a:spcBef>
              <a:spcAft>
                <a:spcPts val="0"/>
              </a:spcAft>
              <a:buClr>
                <a:schemeClr val="accent1"/>
              </a:buClr>
              <a:buSzPts val="2400"/>
              <a:buFont typeface="Noto Sans Symbols"/>
              <a:buChar char="*"/>
              <a:defRPr b="0" i="0" sz="2400" u="none" cap="none" strike="noStrike">
                <a:solidFill>
                  <a:schemeClr val="dk2"/>
                </a:solidFill>
                <a:latin typeface="Candara"/>
                <a:ea typeface="Candara"/>
                <a:cs typeface="Candara"/>
                <a:sym typeface="Candara"/>
              </a:defRPr>
            </a:lvl1pPr>
            <a:lvl2pPr indent="-368300" lvl="1" marL="914400" marR="0" algn="l">
              <a:spcBef>
                <a:spcPts val="440"/>
              </a:spcBef>
              <a:spcAft>
                <a:spcPts val="0"/>
              </a:spcAft>
              <a:buClr>
                <a:schemeClr val="accent1"/>
              </a:buClr>
              <a:buSzPts val="2200"/>
              <a:buFont typeface="Noto Sans Symbols"/>
              <a:buChar char="*"/>
              <a:defRPr b="0" i="0" sz="2200" u="none" cap="none" strike="noStrike">
                <a:solidFill>
                  <a:schemeClr val="dk2"/>
                </a:solidFill>
                <a:latin typeface="Candara"/>
                <a:ea typeface="Candara"/>
                <a:cs typeface="Candara"/>
                <a:sym typeface="Candara"/>
              </a:defRPr>
            </a:lvl2pPr>
            <a:lvl3pPr indent="-355600" lvl="2" marL="1371600" marR="0" algn="l">
              <a:spcBef>
                <a:spcPts val="400"/>
              </a:spcBef>
              <a:spcAft>
                <a:spcPts val="0"/>
              </a:spcAft>
              <a:buClr>
                <a:schemeClr val="accent1"/>
              </a:buClr>
              <a:buSzPts val="2000"/>
              <a:buFont typeface="Noto Sans Symbols"/>
              <a:buChar char="*"/>
              <a:defRPr b="0" i="0" sz="2000" u="none" cap="none" strike="noStrike">
                <a:solidFill>
                  <a:schemeClr val="dk2"/>
                </a:solidFill>
                <a:latin typeface="Candara"/>
                <a:ea typeface="Candara"/>
                <a:cs typeface="Candara"/>
                <a:sym typeface="Candara"/>
              </a:defRPr>
            </a:lvl3pPr>
            <a:lvl4pPr indent="-342900" lvl="3" marL="1828800" marR="0" algn="l">
              <a:spcBef>
                <a:spcPts val="360"/>
              </a:spcBef>
              <a:spcAft>
                <a:spcPts val="0"/>
              </a:spcAft>
              <a:buClr>
                <a:schemeClr val="accent1"/>
              </a:buClr>
              <a:buSzPts val="1800"/>
              <a:buFont typeface="Noto Sans Symbols"/>
              <a:buChar char="*"/>
              <a:defRPr b="0" i="0" sz="1800" u="none" cap="none" strike="noStrike">
                <a:solidFill>
                  <a:schemeClr val="dk2"/>
                </a:solidFill>
                <a:latin typeface="Candara"/>
                <a:ea typeface="Candara"/>
                <a:cs typeface="Candara"/>
                <a:sym typeface="Candara"/>
              </a:defRPr>
            </a:lvl4pPr>
            <a:lvl5pPr indent="-330200" lvl="4" marL="2286000" marR="0" algn="l">
              <a:spcBef>
                <a:spcPts val="320"/>
              </a:spcBef>
              <a:spcAft>
                <a:spcPts val="0"/>
              </a:spcAft>
              <a:buClr>
                <a:schemeClr val="accent1"/>
              </a:buClr>
              <a:buSzPts val="1600"/>
              <a:buFont typeface="Noto Sans Symbols"/>
              <a:buChar char="*"/>
              <a:defRPr b="0" i="0" sz="1600" u="none" cap="none" strike="noStrike">
                <a:solidFill>
                  <a:schemeClr val="dk2"/>
                </a:solidFill>
                <a:latin typeface="Candara"/>
                <a:ea typeface="Candara"/>
                <a:cs typeface="Candara"/>
                <a:sym typeface="Candara"/>
              </a:defRPr>
            </a:lvl5pPr>
            <a:lvl6pPr indent="-317500" lvl="5" marL="2743200" marR="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6pPr>
            <a:lvl7pPr indent="-317500" lvl="6" marL="3200400" marR="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7pPr>
            <a:lvl8pPr indent="-317500" lvl="7" marL="3657600" marR="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8pPr>
            <a:lvl9pPr indent="-317500" lvl="8" marL="4114800" marR="0" algn="l">
              <a:spcBef>
                <a:spcPts val="384"/>
              </a:spcBef>
              <a:spcAft>
                <a:spcPts val="0"/>
              </a:spcAft>
              <a:buClr>
                <a:schemeClr val="accent1"/>
              </a:buClr>
              <a:buSzPts val="1400"/>
              <a:buFont typeface="Noto Sans Symbols"/>
              <a:buChar char="●"/>
              <a:defRPr b="0" i="0" sz="1400" u="none" cap="none" strike="noStrike">
                <a:solidFill>
                  <a:schemeClr val="dk2"/>
                </a:solidFill>
                <a:latin typeface="Candara"/>
                <a:ea typeface="Candara"/>
                <a:cs typeface="Candara"/>
                <a:sym typeface="Candar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26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youtu.be/Ug3X1dn__FI?feature=shared"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asdk12.org/arbiter" TargetMode="External"/><Relationship Id="rId4" Type="http://schemas.openxmlformats.org/officeDocument/2006/relationships/hyperlink" Target="https://drive.google.com/file/d/1y7W0yLgd3cUbdUbnjNXLkClRoJ18sAgm/view?usp=sharing" TargetMode="External"/><Relationship Id="rId5" Type="http://schemas.openxmlformats.org/officeDocument/2006/relationships/hyperlink" Target="https://www.asdk12.org/Page/8145" TargetMode="External"/><Relationship Id="rId6" Type="http://schemas.openxmlformats.org/officeDocument/2006/relationships/hyperlink" Target="https://www.asdk12.org/Page/8149"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hyperlink" Target="https://www.asdk12.org/Page/8186" TargetMode="External"/><Relationship Id="rId4" Type="http://schemas.openxmlformats.org/officeDocument/2006/relationships/hyperlink" Target="https://drive.google.com/file/d/1EOqXnBOYKnaMjhiLIvlLohKAYX1L4NqV/view?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14"/>
          <p:cNvSpPr txBox="1"/>
          <p:nvPr>
            <p:ph idx="4294967295" type="title"/>
          </p:nvPr>
        </p:nvSpPr>
        <p:spPr>
          <a:xfrm>
            <a:off x="231875" y="673296"/>
            <a:ext cx="8229600" cy="939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dk2"/>
                </a:solidFill>
              </a:rPr>
              <a:t>Welcome Freshmen!</a:t>
            </a:r>
            <a:endParaRPr>
              <a:solidFill>
                <a:schemeClr val="dk2"/>
              </a:solidFill>
            </a:endParaRPr>
          </a:p>
        </p:txBody>
      </p:sp>
      <p:sp>
        <p:nvSpPr>
          <p:cNvPr id="137" name="Google Shape;137;p14"/>
          <p:cNvSpPr txBox="1"/>
          <p:nvPr>
            <p:ph idx="4294967295" type="body"/>
          </p:nvPr>
        </p:nvSpPr>
        <p:spPr>
          <a:xfrm>
            <a:off x="805725" y="4149000"/>
            <a:ext cx="7408200" cy="804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lang="en"/>
              <a:t>Things you want to know but may not want to ask ;0)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3"/>
          <p:cNvSpPr txBox="1"/>
          <p:nvPr>
            <p:ph type="title"/>
          </p:nvPr>
        </p:nvSpPr>
        <p:spPr>
          <a:xfrm>
            <a:off x="311700" y="225325"/>
            <a:ext cx="8520600" cy="1013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2900">
                <a:solidFill>
                  <a:schemeClr val="lt1"/>
                </a:solidFill>
              </a:rPr>
              <a:t>How do I login to Q/Student Connect?</a:t>
            </a:r>
            <a:endParaRPr sz="2900">
              <a:solidFill>
                <a:schemeClr val="lt1"/>
              </a:solidFill>
            </a:endParaRPr>
          </a:p>
          <a:p>
            <a:pPr indent="0" lvl="0" marL="0" rtl="0" algn="l">
              <a:spcBef>
                <a:spcPts val="0"/>
              </a:spcBef>
              <a:spcAft>
                <a:spcPts val="0"/>
              </a:spcAft>
              <a:buNone/>
            </a:pPr>
            <a:r>
              <a:rPr lang="en" sz="2900">
                <a:solidFill>
                  <a:schemeClr val="lt1"/>
                </a:solidFill>
              </a:rPr>
              <a:t>What is it, anyway? </a:t>
            </a:r>
            <a:r>
              <a:rPr lang="en" sz="2900">
                <a:solidFill>
                  <a:schemeClr val="lt1"/>
                </a:solidFill>
              </a:rPr>
              <a:t> </a:t>
            </a:r>
            <a:endParaRPr sz="2900">
              <a:solidFill>
                <a:schemeClr val="lt1"/>
              </a:solidFill>
            </a:endParaRPr>
          </a:p>
        </p:txBody>
      </p:sp>
      <p:sp>
        <p:nvSpPr>
          <p:cNvPr id="220" name="Google Shape;220;p23"/>
          <p:cNvSpPr txBox="1"/>
          <p:nvPr>
            <p:ph idx="1" type="body"/>
          </p:nvPr>
        </p:nvSpPr>
        <p:spPr>
          <a:xfrm>
            <a:off x="311700" y="1717100"/>
            <a:ext cx="8520600" cy="3387600"/>
          </a:xfrm>
          <a:prstGeom prst="rect">
            <a:avLst/>
          </a:prstGeom>
        </p:spPr>
        <p:txBody>
          <a:bodyPr anchorCtr="0" anchor="t" bIns="45700" lIns="91425" spcFirstLastPara="1" rIns="91425" wrap="square" tIns="45700">
            <a:noAutofit/>
          </a:bodyPr>
          <a:lstStyle/>
          <a:p>
            <a:pPr indent="-355600" lvl="0" marL="457200" rtl="0" algn="l">
              <a:spcBef>
                <a:spcPts val="480"/>
              </a:spcBef>
              <a:spcAft>
                <a:spcPts val="0"/>
              </a:spcAft>
              <a:buSzPts val="2000"/>
              <a:buChar char="*"/>
            </a:pPr>
            <a:r>
              <a:rPr lang="en" sz="2000"/>
              <a:t>You’ll frequently hear your teachers refer to Q or Student Connect. They’re the same thing. You will use your student ID as your username to login and your default password will be the first letter of your name (capitalized) and then your student ID number (ex: A1234567). If you want, you can reset your password to something you like better in the “My Account” tab once you’re logged in.</a:t>
            </a:r>
            <a:endParaRPr sz="2000"/>
          </a:p>
          <a:p>
            <a:pPr indent="-355600" lvl="0" marL="457200" rtl="0" algn="l">
              <a:spcBef>
                <a:spcPts val="480"/>
              </a:spcBef>
              <a:spcAft>
                <a:spcPts val="0"/>
              </a:spcAft>
              <a:buSzPts val="2000"/>
              <a:buChar char="*"/>
            </a:pPr>
            <a:r>
              <a:rPr lang="en" sz="2000"/>
              <a:t>Q/Student Connect is a useful resource that allows you to see your assignments and grades. You can also find out where your locker is, the </a:t>
            </a:r>
            <a:r>
              <a:rPr lang="en" sz="2000"/>
              <a:t>combination</a:t>
            </a:r>
            <a:r>
              <a:rPr lang="en" sz="2000"/>
              <a:t> to your locker, who your counselor is, and what your schedule looks like for the </a:t>
            </a:r>
            <a:r>
              <a:rPr lang="en" sz="2000"/>
              <a:t>semester</a:t>
            </a:r>
            <a:r>
              <a:rPr lang="en" sz="2000"/>
              <a:t>. </a:t>
            </a:r>
            <a:endParaRPr sz="2000"/>
          </a:p>
          <a:p>
            <a:pPr indent="0" lvl="0" marL="914400" rtl="0" algn="l">
              <a:spcBef>
                <a:spcPts val="48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txBox="1"/>
          <p:nvPr>
            <p:ph idx="1" type="body"/>
          </p:nvPr>
        </p:nvSpPr>
        <p:spPr>
          <a:xfrm>
            <a:off x="358325" y="1701550"/>
            <a:ext cx="6618900" cy="3224400"/>
          </a:xfrm>
          <a:prstGeom prst="rect">
            <a:avLst/>
          </a:prstGeom>
        </p:spPr>
        <p:txBody>
          <a:bodyPr anchorCtr="0" anchor="t" bIns="45700" lIns="91425" spcFirstLastPara="1" rIns="91425" wrap="square" tIns="45700">
            <a:noAutofit/>
          </a:bodyPr>
          <a:lstStyle/>
          <a:p>
            <a:pPr indent="-336550" lvl="0" marL="457200" rtl="0" algn="l">
              <a:spcBef>
                <a:spcPts val="480"/>
              </a:spcBef>
              <a:spcAft>
                <a:spcPts val="0"/>
              </a:spcAft>
              <a:buSzPts val="1700"/>
              <a:buChar char="*"/>
            </a:pPr>
            <a:r>
              <a:rPr b="1" lang="en" sz="1700"/>
              <a:t>How do I find my locker? </a:t>
            </a:r>
            <a:r>
              <a:rPr lang="en" sz="1700"/>
              <a:t>When you login to Q/Student Connect (this doesn’t work in Parent Connect), click on the Enrollment tab in the side menu.  You’ll see a box like this: </a:t>
            </a:r>
            <a:endParaRPr sz="1700"/>
          </a:p>
          <a:p>
            <a:pPr indent="0" lvl="0" marL="457200" rtl="0" algn="l">
              <a:spcBef>
                <a:spcPts val="480"/>
              </a:spcBef>
              <a:spcAft>
                <a:spcPts val="0"/>
              </a:spcAft>
              <a:buNone/>
            </a:pPr>
            <a:r>
              <a:rPr lang="en" sz="1700"/>
              <a:t>T</a:t>
            </a:r>
            <a:r>
              <a:rPr lang="en" sz="1700"/>
              <a:t>he ID tells you what locker you have. Click on the yellow lock symbol to reveal your locker combination.</a:t>
            </a:r>
            <a:r>
              <a:rPr b="1" lang="en" sz="1700"/>
              <a:t> </a:t>
            </a:r>
            <a:endParaRPr b="1" sz="1700"/>
          </a:p>
          <a:p>
            <a:pPr indent="-336550" lvl="0" marL="457200" rtl="0" algn="l">
              <a:spcBef>
                <a:spcPts val="480"/>
              </a:spcBef>
              <a:spcAft>
                <a:spcPts val="0"/>
              </a:spcAft>
              <a:buSzPts val="1700"/>
              <a:buChar char="*"/>
            </a:pPr>
            <a:r>
              <a:rPr b="1" lang="en" sz="1700"/>
              <a:t>How do I unlock my locker?</a:t>
            </a:r>
            <a:r>
              <a:rPr lang="en" sz="1700"/>
              <a:t> Watch </a:t>
            </a:r>
            <a:r>
              <a:rPr lang="en" sz="1700" u="sng">
                <a:solidFill>
                  <a:schemeClr val="hlink"/>
                </a:solidFill>
                <a:hlinkClick r:id="rId3"/>
              </a:rPr>
              <a:t>this video</a:t>
            </a:r>
            <a:r>
              <a:rPr lang="en" sz="1700"/>
              <a:t>, it will help a lot. Also, it’s okay to ask for help. We’ve all been there.</a:t>
            </a:r>
            <a:endParaRPr sz="1700"/>
          </a:p>
          <a:p>
            <a:pPr indent="-336550" lvl="0" marL="457200" rtl="0" algn="l">
              <a:spcBef>
                <a:spcPts val="480"/>
              </a:spcBef>
              <a:spcAft>
                <a:spcPts val="0"/>
              </a:spcAft>
              <a:buSzPts val="1700"/>
              <a:buChar char="*"/>
            </a:pPr>
            <a:r>
              <a:rPr b="1" lang="en" sz="1700"/>
              <a:t>Do I actually have to use my locker? </a:t>
            </a:r>
            <a:r>
              <a:rPr lang="en" sz="1700"/>
              <a:t>ERHS has a “no backpacks/bags in class” policy, so you’ll want to leave that stuff in your locker.</a:t>
            </a:r>
            <a:endParaRPr sz="1700"/>
          </a:p>
        </p:txBody>
      </p:sp>
      <p:pic>
        <p:nvPicPr>
          <p:cNvPr id="226" name="Google Shape;226;p24"/>
          <p:cNvPicPr preferRelativeResize="0"/>
          <p:nvPr/>
        </p:nvPicPr>
        <p:blipFill>
          <a:blip r:embed="rId4">
            <a:alphaModFix/>
          </a:blip>
          <a:stretch>
            <a:fillRect/>
          </a:stretch>
        </p:blipFill>
        <p:spPr>
          <a:xfrm>
            <a:off x="6495425" y="2315300"/>
            <a:ext cx="2368875" cy="1012225"/>
          </a:xfrm>
          <a:prstGeom prst="rect">
            <a:avLst/>
          </a:prstGeom>
          <a:noFill/>
          <a:ln>
            <a:noFill/>
          </a:ln>
        </p:spPr>
      </p:pic>
      <p:sp>
        <p:nvSpPr>
          <p:cNvPr id="227" name="Google Shape;227;p24"/>
          <p:cNvSpPr txBox="1"/>
          <p:nvPr>
            <p:ph type="title"/>
          </p:nvPr>
        </p:nvSpPr>
        <p:spPr>
          <a:xfrm>
            <a:off x="311700" y="38287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lt1"/>
                </a:solidFill>
              </a:rPr>
              <a:t>All About your locker:</a:t>
            </a:r>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5"/>
          <p:cNvSpPr txBox="1"/>
          <p:nvPr>
            <p:ph type="title"/>
          </p:nvPr>
        </p:nvSpPr>
        <p:spPr>
          <a:xfrm>
            <a:off x="311700" y="324400"/>
            <a:ext cx="84672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lt1"/>
                </a:solidFill>
              </a:rPr>
              <a:t>What is my school email address? </a:t>
            </a:r>
            <a:r>
              <a:rPr lang="en"/>
              <a:t>  </a:t>
            </a:r>
            <a:endParaRPr/>
          </a:p>
        </p:txBody>
      </p:sp>
      <p:sp>
        <p:nvSpPr>
          <p:cNvPr id="233" name="Google Shape;233;p25"/>
          <p:cNvSpPr txBox="1"/>
          <p:nvPr>
            <p:ph idx="1" type="body"/>
          </p:nvPr>
        </p:nvSpPr>
        <p:spPr>
          <a:xfrm>
            <a:off x="311700" y="1592775"/>
            <a:ext cx="8520600" cy="29763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a:p>
            <a:pPr indent="-368300" lvl="0" marL="457200" rtl="0" algn="l">
              <a:spcBef>
                <a:spcPts val="480"/>
              </a:spcBef>
              <a:spcAft>
                <a:spcPts val="0"/>
              </a:spcAft>
              <a:buSzPts val="2200"/>
              <a:buChar char="*"/>
            </a:pPr>
            <a:r>
              <a:rPr i="1" lang="en" sz="2200"/>
              <a:t>You don’t have one.</a:t>
            </a:r>
            <a:r>
              <a:rPr lang="en" sz="2200"/>
              <a:t> If the school asks you for an email address, they mean your personal email address. </a:t>
            </a:r>
            <a:r>
              <a:rPr b="1" lang="en" sz="2200"/>
              <a:t>Your ASD login (lastname.firstname@asdk12) is not an email address.</a:t>
            </a:r>
            <a:endParaRPr b="1"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6"/>
          <p:cNvSpPr txBox="1"/>
          <p:nvPr>
            <p:ph type="title"/>
          </p:nvPr>
        </p:nvSpPr>
        <p:spPr>
          <a:xfrm>
            <a:off x="311700" y="4025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a:t>The odd stuff:</a:t>
            </a:r>
            <a:r>
              <a:rPr lang="en" sz="2500"/>
              <a:t>   </a:t>
            </a:r>
            <a:endParaRPr sz="2500"/>
          </a:p>
        </p:txBody>
      </p:sp>
      <p:sp>
        <p:nvSpPr>
          <p:cNvPr id="239" name="Google Shape;239;p26"/>
          <p:cNvSpPr txBox="1"/>
          <p:nvPr>
            <p:ph idx="1" type="body"/>
          </p:nvPr>
        </p:nvSpPr>
        <p:spPr>
          <a:xfrm>
            <a:off x="311700" y="1313075"/>
            <a:ext cx="8520600" cy="32559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a:p>
            <a:pPr indent="-361950" lvl="0" marL="457200" rtl="0" algn="l">
              <a:spcBef>
                <a:spcPts val="480"/>
              </a:spcBef>
              <a:spcAft>
                <a:spcPts val="0"/>
              </a:spcAft>
              <a:buSzPts val="2100"/>
              <a:buChar char="*"/>
            </a:pPr>
            <a:r>
              <a:rPr b="1" lang="en" sz="2100"/>
              <a:t>Can I chew gum?</a:t>
            </a:r>
            <a:r>
              <a:rPr lang="en" sz="2100"/>
              <a:t> </a:t>
            </a:r>
            <a:r>
              <a:rPr lang="en" sz="2100"/>
              <a:t>Yes, you’re in high school. We assume you’re mature enough to know how to keep it out of your hair and where to throw it away properly. Please do so. </a:t>
            </a:r>
            <a:endParaRPr sz="2100"/>
          </a:p>
          <a:p>
            <a:pPr indent="0" lvl="0" marL="0" rtl="0" algn="l">
              <a:spcBef>
                <a:spcPts val="480"/>
              </a:spcBef>
              <a:spcAft>
                <a:spcPts val="0"/>
              </a:spcAft>
              <a:buNone/>
            </a:pPr>
            <a:r>
              <a:t/>
            </a:r>
            <a:endParaRPr sz="2100"/>
          </a:p>
          <a:p>
            <a:pPr indent="-361950" lvl="0" marL="457200" rtl="0" algn="l">
              <a:spcBef>
                <a:spcPts val="480"/>
              </a:spcBef>
              <a:spcAft>
                <a:spcPts val="0"/>
              </a:spcAft>
              <a:buSzPts val="2100"/>
              <a:buChar char="*"/>
            </a:pPr>
            <a:r>
              <a:rPr b="1" lang="en" sz="2100"/>
              <a:t>Where can I eat lunch? </a:t>
            </a:r>
            <a:r>
              <a:rPr lang="en" sz="2100"/>
              <a:t>Students aren’t required to eat in the cafeteria. Grab a buddy and form a lunch group in a classroom or visit one of the clubs that meets during lunch and get involved in something you’re interested in.  </a:t>
            </a:r>
            <a:endParaRPr sz="2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7"/>
          <p:cNvSpPr txBox="1"/>
          <p:nvPr>
            <p:ph type="title"/>
          </p:nvPr>
        </p:nvSpPr>
        <p:spPr>
          <a:xfrm>
            <a:off x="311700" y="4025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
              <a:t>The odd stuff:</a:t>
            </a:r>
            <a:r>
              <a:rPr lang="en" sz="2500"/>
              <a:t>   </a:t>
            </a:r>
            <a:endParaRPr sz="2500"/>
          </a:p>
        </p:txBody>
      </p:sp>
      <p:sp>
        <p:nvSpPr>
          <p:cNvPr id="245" name="Google Shape;245;p27"/>
          <p:cNvSpPr txBox="1"/>
          <p:nvPr>
            <p:ph idx="1" type="body"/>
          </p:nvPr>
        </p:nvSpPr>
        <p:spPr>
          <a:xfrm>
            <a:off x="311700" y="1616075"/>
            <a:ext cx="8520600" cy="33876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b="1" lang="en" sz="1800"/>
              <a:t>Can I do band/choir </a:t>
            </a:r>
            <a:r>
              <a:rPr b="1" i="1" lang="en" sz="1800"/>
              <a:t>and</a:t>
            </a:r>
            <a:r>
              <a:rPr b="1" lang="en" sz="1800"/>
              <a:t> play sports?</a:t>
            </a:r>
            <a:r>
              <a:rPr lang="en" sz="1800"/>
              <a:t> Yup. Sure can.</a:t>
            </a:r>
            <a:endParaRPr sz="1800"/>
          </a:p>
          <a:p>
            <a:pPr indent="0" lvl="0" marL="457200" rtl="0" algn="l">
              <a:spcBef>
                <a:spcPts val="480"/>
              </a:spcBef>
              <a:spcAft>
                <a:spcPts val="0"/>
              </a:spcAft>
              <a:buNone/>
            </a:pPr>
            <a:r>
              <a:t/>
            </a:r>
            <a:endParaRPr sz="1800"/>
          </a:p>
          <a:p>
            <a:pPr indent="-342900" lvl="0" marL="457200" rtl="0" algn="l">
              <a:spcBef>
                <a:spcPts val="480"/>
              </a:spcBef>
              <a:spcAft>
                <a:spcPts val="0"/>
              </a:spcAft>
              <a:buSzPts val="1800"/>
              <a:buChar char="*"/>
            </a:pPr>
            <a:r>
              <a:rPr b="1" lang="en" sz="1800"/>
              <a:t>How do I sign up for sports?</a:t>
            </a:r>
            <a:r>
              <a:rPr lang="en" sz="1800"/>
              <a:t> The easiest answer is to </a:t>
            </a:r>
            <a:r>
              <a:rPr lang="en" sz="1800" u="sng">
                <a:solidFill>
                  <a:schemeClr val="hlink"/>
                </a:solidFill>
                <a:hlinkClick r:id="rId3"/>
              </a:rPr>
              <a:t>visit our website</a:t>
            </a:r>
            <a:r>
              <a:rPr lang="en" sz="1800"/>
              <a:t>. Many sports start before school does, so </a:t>
            </a:r>
            <a:r>
              <a:rPr lang="en" sz="1800" u="sng">
                <a:solidFill>
                  <a:schemeClr val="hlink"/>
                </a:solidFill>
                <a:hlinkClick r:id="rId4"/>
              </a:rPr>
              <a:t>pay close attention to the dates</a:t>
            </a:r>
            <a:r>
              <a:rPr lang="en" sz="1800"/>
              <a:t>. You can join a sport after it has already begun, however, you might not be able to count it toward a PE waiver. </a:t>
            </a:r>
            <a:endParaRPr sz="1800"/>
          </a:p>
          <a:p>
            <a:pPr indent="0" lvl="0" marL="0" rtl="0" algn="l">
              <a:spcBef>
                <a:spcPts val="480"/>
              </a:spcBef>
              <a:spcAft>
                <a:spcPts val="0"/>
              </a:spcAft>
              <a:buNone/>
            </a:pPr>
            <a:r>
              <a:t/>
            </a:r>
            <a:endParaRPr sz="1800"/>
          </a:p>
          <a:p>
            <a:pPr indent="-342900" lvl="0" marL="457200" rtl="0" algn="l">
              <a:spcBef>
                <a:spcPts val="480"/>
              </a:spcBef>
              <a:spcAft>
                <a:spcPts val="0"/>
              </a:spcAft>
              <a:buSzPts val="1800"/>
              <a:buChar char="*"/>
            </a:pPr>
            <a:r>
              <a:rPr b="1" lang="en" sz="1800"/>
              <a:t>Should I join a sport?</a:t>
            </a:r>
            <a:r>
              <a:rPr lang="en" sz="1800"/>
              <a:t> Absolutely! Joining a </a:t>
            </a:r>
            <a:r>
              <a:rPr lang="en" sz="1800" u="sng">
                <a:solidFill>
                  <a:schemeClr val="hlink"/>
                </a:solidFill>
                <a:hlinkClick r:id="rId5"/>
              </a:rPr>
              <a:t>sport</a:t>
            </a:r>
            <a:r>
              <a:rPr lang="en" sz="1800"/>
              <a:t> or </a:t>
            </a:r>
            <a:r>
              <a:rPr lang="en" sz="1800" u="sng">
                <a:solidFill>
                  <a:schemeClr val="hlink"/>
                </a:solidFill>
                <a:hlinkClick r:id="rId6"/>
              </a:rPr>
              <a:t>club</a:t>
            </a:r>
            <a:r>
              <a:rPr lang="en" sz="1800"/>
              <a:t> is an excellent way to start making friends. Don’t be intimidated if you don’t already know someone, or if you’re not the next Olympic gold medalist. We have activities for everyone at every ability.</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8"/>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odd stuff:</a:t>
            </a:r>
            <a:endParaRPr/>
          </a:p>
        </p:txBody>
      </p:sp>
      <p:sp>
        <p:nvSpPr>
          <p:cNvPr id="251" name="Google Shape;251;p28"/>
          <p:cNvSpPr txBox="1"/>
          <p:nvPr>
            <p:ph idx="1" type="body"/>
          </p:nvPr>
        </p:nvSpPr>
        <p:spPr>
          <a:xfrm>
            <a:off x="311700" y="2043425"/>
            <a:ext cx="8520600" cy="12510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b="1" lang="en" sz="1800"/>
              <a:t>Are phones allowed in the classrooms?</a:t>
            </a:r>
            <a:r>
              <a:rPr lang="en" sz="1800"/>
              <a:t> During </a:t>
            </a:r>
            <a:r>
              <a:rPr lang="en" sz="1800"/>
              <a:t>class time</a:t>
            </a:r>
            <a:r>
              <a:rPr lang="en" sz="1800"/>
              <a:t>, phones (earbuds, </a:t>
            </a:r>
            <a:r>
              <a:rPr lang="en" sz="1800"/>
              <a:t>smartwatches</a:t>
            </a:r>
            <a:r>
              <a:rPr lang="en" sz="1800"/>
              <a:t>…etc.) have to be put away and out of sight. You can use them during passing. </a:t>
            </a:r>
            <a:endParaRPr sz="1800"/>
          </a:p>
          <a:p>
            <a:pPr indent="0" lvl="0" marL="0" rtl="0" algn="l">
              <a:spcBef>
                <a:spcPts val="480"/>
              </a:spcBef>
              <a:spcAft>
                <a:spcPts val="0"/>
              </a:spcAft>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9"/>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odd stuff:</a:t>
            </a:r>
            <a:endParaRPr/>
          </a:p>
        </p:txBody>
      </p:sp>
      <p:sp>
        <p:nvSpPr>
          <p:cNvPr id="257" name="Google Shape;257;p29"/>
          <p:cNvSpPr txBox="1"/>
          <p:nvPr>
            <p:ph idx="1" type="body"/>
          </p:nvPr>
        </p:nvSpPr>
        <p:spPr>
          <a:xfrm>
            <a:off x="311700" y="1888000"/>
            <a:ext cx="8520600" cy="30069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b="1" lang="en" sz="1800"/>
              <a:t>What do I do if I need to leave school early?</a:t>
            </a:r>
            <a:r>
              <a:rPr lang="en" sz="1800"/>
              <a:t> Your parent has to call our </a:t>
            </a:r>
            <a:r>
              <a:rPr lang="en" sz="1800" u="sng">
                <a:solidFill>
                  <a:schemeClr val="hlink"/>
                </a:solidFill>
                <a:hlinkClick r:id="rId3"/>
              </a:rPr>
              <a:t>attendance line</a:t>
            </a:r>
            <a:r>
              <a:rPr lang="en" sz="1800"/>
              <a:t> or use their Q/Parent Connect to let us know what time you need to leave. You will be sent a blue pass with the time you’re scheduled to leave. You can just leave once it’s that time. Just sign out at the main office on your way out, your parent doesn’t need to come inside.</a:t>
            </a:r>
            <a:endParaRPr sz="1800"/>
          </a:p>
          <a:p>
            <a:pPr indent="0" lvl="0" marL="914400" rtl="0" algn="l">
              <a:spcBef>
                <a:spcPts val="480"/>
              </a:spcBef>
              <a:spcAft>
                <a:spcPts val="0"/>
              </a:spcAft>
              <a:buNone/>
            </a:pPr>
            <a:r>
              <a:t/>
            </a:r>
            <a:endParaRPr sz="1800"/>
          </a:p>
          <a:p>
            <a:pPr indent="-342900" lvl="0" marL="457200" rtl="0" algn="l">
              <a:spcBef>
                <a:spcPts val="480"/>
              </a:spcBef>
              <a:spcAft>
                <a:spcPts val="0"/>
              </a:spcAft>
              <a:buSzPts val="1800"/>
              <a:buChar char="*"/>
            </a:pPr>
            <a:r>
              <a:rPr b="1" lang="en" sz="1800"/>
              <a:t>What if I’m going on vacation?</a:t>
            </a:r>
            <a:r>
              <a:rPr lang="en" sz="1800"/>
              <a:t> If you’ll be out of school for more than five days, you have to fill out a </a:t>
            </a:r>
            <a:r>
              <a:rPr lang="en" sz="1800" u="sng">
                <a:solidFill>
                  <a:schemeClr val="hlink"/>
                </a:solidFill>
                <a:hlinkClick r:id="rId4"/>
              </a:rPr>
              <a:t>prearranged absence form</a:t>
            </a:r>
            <a:r>
              <a:rPr lang="en" sz="1800"/>
              <a:t>. This form requires you to meet with each of your teachers before you leave, so it’s best to do it at least a week before you go. </a:t>
            </a: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0"/>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odd stuff:</a:t>
            </a:r>
            <a:endParaRPr/>
          </a:p>
        </p:txBody>
      </p:sp>
      <p:sp>
        <p:nvSpPr>
          <p:cNvPr id="263" name="Google Shape;263;p30"/>
          <p:cNvSpPr txBox="1"/>
          <p:nvPr>
            <p:ph idx="1" type="body"/>
          </p:nvPr>
        </p:nvSpPr>
        <p:spPr>
          <a:xfrm>
            <a:off x="48550" y="1872475"/>
            <a:ext cx="8288700" cy="28749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b="1" lang="en" sz="1800"/>
              <a:t>I signed up for a class that has a fee, where can I pay it? </a:t>
            </a:r>
            <a:r>
              <a:rPr lang="en" sz="1800"/>
              <a:t>Class fees and activity fees can be paid </a:t>
            </a:r>
            <a:r>
              <a:rPr lang="en" sz="1800"/>
              <a:t>through</a:t>
            </a:r>
            <a:r>
              <a:rPr lang="en" sz="1800"/>
              <a:t> Q/Parent Connect. This is also where your parent can add money to your cafeteria account, or buy an activity sticker (which is a great deal if you want to go to the games)! </a:t>
            </a:r>
            <a:r>
              <a:rPr b="1" lang="en" sz="1800"/>
              <a:t> </a:t>
            </a:r>
            <a:endParaRPr b="1" sz="1800"/>
          </a:p>
        </p:txBody>
      </p:sp>
      <p:pic>
        <p:nvPicPr>
          <p:cNvPr id="264" name="Google Shape;264;p30"/>
          <p:cNvPicPr preferRelativeResize="0"/>
          <p:nvPr/>
        </p:nvPicPr>
        <p:blipFill>
          <a:blip r:embed="rId3">
            <a:alphaModFix/>
          </a:blip>
          <a:stretch>
            <a:fillRect/>
          </a:stretch>
        </p:blipFill>
        <p:spPr>
          <a:xfrm>
            <a:off x="4788425" y="2903450"/>
            <a:ext cx="3281875" cy="224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1"/>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The odd stuff:</a:t>
            </a:r>
            <a:endParaRPr/>
          </a:p>
        </p:txBody>
      </p:sp>
      <p:sp>
        <p:nvSpPr>
          <p:cNvPr id="270" name="Google Shape;270;p31"/>
          <p:cNvSpPr txBox="1"/>
          <p:nvPr>
            <p:ph idx="1" type="body"/>
          </p:nvPr>
        </p:nvSpPr>
        <p:spPr>
          <a:xfrm>
            <a:off x="165100" y="1992900"/>
            <a:ext cx="8288700" cy="11577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b="1" lang="en" sz="1800"/>
              <a:t>I have another question, who can I ask</a:t>
            </a:r>
            <a:r>
              <a:rPr b="1" lang="en" sz="1800"/>
              <a:t>? </a:t>
            </a:r>
            <a:r>
              <a:rPr lang="en" sz="1800"/>
              <a:t>Call our main office, 907-742-2700, we would love to hear from you!</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5"/>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Finding your way around:</a:t>
            </a:r>
            <a:endParaRPr/>
          </a:p>
        </p:txBody>
      </p:sp>
      <p:sp>
        <p:nvSpPr>
          <p:cNvPr id="143" name="Google Shape;143;p15"/>
          <p:cNvSpPr txBox="1"/>
          <p:nvPr>
            <p:ph idx="1" type="body"/>
          </p:nvPr>
        </p:nvSpPr>
        <p:spPr>
          <a:xfrm>
            <a:off x="234025" y="1792075"/>
            <a:ext cx="8520600" cy="841800"/>
          </a:xfrm>
          <a:prstGeom prst="rect">
            <a:avLst/>
          </a:prstGeom>
        </p:spPr>
        <p:txBody>
          <a:bodyPr anchorCtr="0" anchor="t" bIns="45700" lIns="91425" spcFirstLastPara="1" rIns="91425" wrap="square" tIns="45700">
            <a:noAutofit/>
          </a:bodyPr>
          <a:lstStyle/>
          <a:p>
            <a:pPr indent="-342900" lvl="0" marL="457200" rtl="0" algn="l">
              <a:spcBef>
                <a:spcPts val="480"/>
              </a:spcBef>
              <a:spcAft>
                <a:spcPts val="0"/>
              </a:spcAft>
              <a:buSzPts val="1800"/>
              <a:buChar char="*"/>
            </a:pPr>
            <a:r>
              <a:rPr lang="en" sz="1800"/>
              <a:t>Bus drop-offs are in the back of the school; parent drop-offs are in the front of the school. Student parking is only in the </a:t>
            </a:r>
            <a:r>
              <a:rPr i="1" lang="en" sz="1800"/>
              <a:t>front</a:t>
            </a:r>
            <a:r>
              <a:rPr lang="en" sz="1800"/>
              <a:t> parking lot.</a:t>
            </a:r>
            <a:endParaRPr sz="1800"/>
          </a:p>
          <a:p>
            <a:pPr indent="0" lvl="0" marL="457200" rtl="0" algn="l">
              <a:spcBef>
                <a:spcPts val="480"/>
              </a:spcBef>
              <a:spcAft>
                <a:spcPts val="0"/>
              </a:spcAft>
              <a:buNone/>
            </a:pPr>
            <a:r>
              <a:t/>
            </a:r>
            <a:endParaRPr/>
          </a:p>
        </p:txBody>
      </p:sp>
      <p:pic>
        <p:nvPicPr>
          <p:cNvPr id="144" name="Google Shape;144;p15"/>
          <p:cNvPicPr preferRelativeResize="0"/>
          <p:nvPr/>
        </p:nvPicPr>
        <p:blipFill>
          <a:blip r:embed="rId3">
            <a:alphaModFix/>
          </a:blip>
          <a:stretch>
            <a:fillRect/>
          </a:stretch>
        </p:blipFill>
        <p:spPr>
          <a:xfrm>
            <a:off x="4525700" y="2571750"/>
            <a:ext cx="3890271" cy="2449800"/>
          </a:xfrm>
          <a:prstGeom prst="rect">
            <a:avLst/>
          </a:prstGeom>
          <a:noFill/>
          <a:ln>
            <a:noFill/>
          </a:ln>
        </p:spPr>
      </p:pic>
      <p:pic>
        <p:nvPicPr>
          <p:cNvPr id="145" name="Google Shape;145;p15"/>
          <p:cNvPicPr preferRelativeResize="0"/>
          <p:nvPr/>
        </p:nvPicPr>
        <p:blipFill>
          <a:blip r:embed="rId4">
            <a:alphaModFix/>
          </a:blip>
          <a:stretch>
            <a:fillRect/>
          </a:stretch>
        </p:blipFill>
        <p:spPr>
          <a:xfrm>
            <a:off x="788416" y="2591175"/>
            <a:ext cx="3593710" cy="2449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6"/>
          <p:cNvSpPr txBox="1"/>
          <p:nvPr>
            <p:ph type="title"/>
          </p:nvPr>
        </p:nvSpPr>
        <p:spPr>
          <a:xfrm>
            <a:off x="311700" y="4450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t>Where is my classroom? </a:t>
            </a:r>
            <a:endParaRPr/>
          </a:p>
        </p:txBody>
      </p:sp>
      <p:sp>
        <p:nvSpPr>
          <p:cNvPr id="151" name="Google Shape;151;p16"/>
          <p:cNvSpPr txBox="1"/>
          <p:nvPr>
            <p:ph idx="1" type="body"/>
          </p:nvPr>
        </p:nvSpPr>
        <p:spPr>
          <a:xfrm>
            <a:off x="311700" y="2035650"/>
            <a:ext cx="8520600" cy="3228000"/>
          </a:xfrm>
          <a:prstGeom prst="rect">
            <a:avLst/>
          </a:prstGeom>
        </p:spPr>
        <p:txBody>
          <a:bodyPr anchorCtr="0" anchor="t" bIns="45700" lIns="91425" spcFirstLastPara="1" rIns="91425" wrap="square" tIns="45700">
            <a:noAutofit/>
          </a:bodyPr>
          <a:lstStyle/>
          <a:p>
            <a:pPr indent="-368300" lvl="0" marL="457200" rtl="0" algn="l">
              <a:spcBef>
                <a:spcPts val="480"/>
              </a:spcBef>
              <a:spcAft>
                <a:spcPts val="0"/>
              </a:spcAft>
              <a:buSzPts val="2200"/>
              <a:buChar char="*"/>
            </a:pPr>
            <a:r>
              <a:rPr lang="en" sz="2200"/>
              <a:t>All classrooms with a 100 in the number (A102, F105, H114…) are on the first floor of the school. Classrooms with a 200 in the number are on the second floor. </a:t>
            </a:r>
            <a:endParaRPr sz="2200"/>
          </a:p>
          <a:p>
            <a:pPr indent="-368300" lvl="0" marL="457200" rtl="0" algn="l">
              <a:spcBef>
                <a:spcPts val="480"/>
              </a:spcBef>
              <a:spcAft>
                <a:spcPts val="0"/>
              </a:spcAft>
              <a:buSzPts val="2200"/>
              <a:buChar char="*"/>
            </a:pPr>
            <a:r>
              <a:rPr lang="en" sz="2200"/>
              <a:t>Our classroom numbers do not all follow a sequence. If you’re trying to find a particular class, it’s helpful if you know the name of the teacher. </a:t>
            </a:r>
            <a:endParaRPr sz="2200"/>
          </a:p>
          <a:p>
            <a:pPr indent="-368300" lvl="0" marL="457200" rtl="0" algn="l">
              <a:spcBef>
                <a:spcPts val="480"/>
              </a:spcBef>
              <a:spcAft>
                <a:spcPts val="0"/>
              </a:spcAft>
              <a:buSzPts val="2200"/>
              <a:buChar char="*"/>
            </a:pPr>
            <a:r>
              <a:rPr lang="en" sz="2200"/>
              <a:t>There are maps in the front office and posted in the hallways if you need one. </a:t>
            </a:r>
            <a:endParaRPr sz="2200"/>
          </a:p>
          <a:p>
            <a:pPr indent="0" lvl="0" marL="457200" rtl="0" algn="l">
              <a:spcBef>
                <a:spcPts val="480"/>
              </a:spcBef>
              <a:spcAft>
                <a:spcPts val="0"/>
              </a:spcAft>
              <a:buNone/>
            </a:pPr>
            <a:r>
              <a:t/>
            </a:r>
            <a:endParaRPr/>
          </a:p>
        </p:txBody>
      </p:sp>
      <p:sp>
        <p:nvSpPr>
          <p:cNvPr id="152" name="Google Shape;152;p16"/>
          <p:cNvSpPr txBox="1"/>
          <p:nvPr/>
        </p:nvSpPr>
        <p:spPr>
          <a:xfrm>
            <a:off x="3434175" y="20356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7"/>
          <p:cNvSpPr/>
          <p:nvPr/>
        </p:nvSpPr>
        <p:spPr>
          <a:xfrm>
            <a:off x="244350" y="3535075"/>
            <a:ext cx="8655300" cy="1491900"/>
          </a:xfrm>
          <a:prstGeom prst="rect">
            <a:avLst/>
          </a:prstGeom>
          <a:solidFill>
            <a:srgbClr val="D9EAD3"/>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8" name="Google Shape;158;p17"/>
          <p:cNvSpPr/>
          <p:nvPr/>
        </p:nvSpPr>
        <p:spPr>
          <a:xfrm>
            <a:off x="244350" y="2043175"/>
            <a:ext cx="8655300" cy="1554300"/>
          </a:xfrm>
          <a:prstGeom prst="rect">
            <a:avLst/>
          </a:prstGeom>
          <a:solidFill>
            <a:srgbClr val="E6DBF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9" name="Google Shape;159;p17"/>
          <p:cNvSpPr txBox="1"/>
          <p:nvPr>
            <p:ph type="title"/>
          </p:nvPr>
        </p:nvSpPr>
        <p:spPr>
          <a:xfrm>
            <a:off x="350550" y="379325"/>
            <a:ext cx="8520600" cy="572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a:t>What are the commons? </a:t>
            </a:r>
            <a:endParaRPr/>
          </a:p>
        </p:txBody>
      </p:sp>
      <p:sp>
        <p:nvSpPr>
          <p:cNvPr id="160" name="Google Shape;160;p17"/>
          <p:cNvSpPr txBox="1"/>
          <p:nvPr>
            <p:ph idx="1" type="body"/>
          </p:nvPr>
        </p:nvSpPr>
        <p:spPr>
          <a:xfrm>
            <a:off x="277125" y="2152200"/>
            <a:ext cx="8520600" cy="28749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
              <a:t>The main commons is located between the two main entrances to the school. It is the “common” area that connects the two. </a:t>
            </a:r>
            <a:endParaRPr/>
          </a:p>
          <a:p>
            <a:pPr indent="-381000" lvl="0" marL="457200" rtl="0" algn="l">
              <a:spcBef>
                <a:spcPts val="480"/>
              </a:spcBef>
              <a:spcAft>
                <a:spcPts val="0"/>
              </a:spcAft>
              <a:buSzPts val="2400"/>
              <a:buChar char="*"/>
            </a:pPr>
            <a:r>
              <a:rPr lang="en"/>
              <a:t>The green commons is downstairs (think green grass on ground level) and the purple commons is upstairs. These are areas where lockers are located, but classes use them for group exercises, too. </a:t>
            </a:r>
            <a:endParaRPr/>
          </a:p>
          <a:p>
            <a:pPr indent="0" lvl="0" marL="457200" rtl="0" algn="l">
              <a:spcBef>
                <a:spcPts val="48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311700" y="349625"/>
            <a:ext cx="8520600" cy="652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4200">
                <a:solidFill>
                  <a:schemeClr val="lt1"/>
                </a:solidFill>
              </a:rPr>
              <a:t>Where is the art classroom?</a:t>
            </a:r>
            <a:r>
              <a:rPr lang="en" sz="4200">
                <a:solidFill>
                  <a:schemeClr val="dk2"/>
                </a:solidFill>
              </a:rPr>
              <a:t> </a:t>
            </a:r>
            <a:endParaRPr sz="4000">
              <a:solidFill>
                <a:schemeClr val="dk2"/>
              </a:solidFill>
            </a:endParaRPr>
          </a:p>
        </p:txBody>
      </p:sp>
      <p:sp>
        <p:nvSpPr>
          <p:cNvPr id="166" name="Google Shape;166;p18"/>
          <p:cNvSpPr txBox="1"/>
          <p:nvPr>
            <p:ph idx="1" type="body"/>
          </p:nvPr>
        </p:nvSpPr>
        <p:spPr>
          <a:xfrm>
            <a:off x="4467550" y="1895800"/>
            <a:ext cx="4310400" cy="26730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
              <a:t>The art classroom is down the hallway that overlooks the library on the second floor. </a:t>
            </a:r>
            <a:r>
              <a:rPr lang="en"/>
              <a:t> </a:t>
            </a:r>
            <a:endParaRPr/>
          </a:p>
          <a:p>
            <a:pPr indent="0" lvl="0" marL="457200" rtl="0" algn="l">
              <a:spcBef>
                <a:spcPts val="480"/>
              </a:spcBef>
              <a:spcAft>
                <a:spcPts val="0"/>
              </a:spcAft>
              <a:buNone/>
            </a:pPr>
            <a:r>
              <a:t/>
            </a:r>
            <a:endParaRPr/>
          </a:p>
        </p:txBody>
      </p:sp>
      <p:pic>
        <p:nvPicPr>
          <p:cNvPr id="167" name="Google Shape;167;p18"/>
          <p:cNvPicPr preferRelativeResize="0"/>
          <p:nvPr/>
        </p:nvPicPr>
        <p:blipFill>
          <a:blip r:embed="rId3">
            <a:alphaModFix/>
          </a:blip>
          <a:stretch>
            <a:fillRect/>
          </a:stretch>
        </p:blipFill>
        <p:spPr>
          <a:xfrm>
            <a:off x="650575" y="1562687"/>
            <a:ext cx="3314075" cy="3433375"/>
          </a:xfrm>
          <a:prstGeom prst="rect">
            <a:avLst/>
          </a:prstGeom>
          <a:noFill/>
          <a:ln>
            <a:noFill/>
          </a:ln>
        </p:spPr>
      </p:pic>
      <p:sp>
        <p:nvSpPr>
          <p:cNvPr id="168" name="Google Shape;168;p18"/>
          <p:cNvSpPr/>
          <p:nvPr/>
        </p:nvSpPr>
        <p:spPr>
          <a:xfrm>
            <a:off x="766800" y="2528675"/>
            <a:ext cx="504900" cy="79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69" name="Google Shape;169;p18"/>
          <p:cNvSpPr txBox="1"/>
          <p:nvPr/>
        </p:nvSpPr>
        <p:spPr>
          <a:xfrm>
            <a:off x="739825" y="2524175"/>
            <a:ext cx="653100" cy="65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latin typeface="Candara"/>
                <a:ea typeface="Candara"/>
                <a:cs typeface="Candara"/>
                <a:sym typeface="Candara"/>
              </a:rPr>
              <a:t>C217</a:t>
            </a:r>
            <a:endParaRPr sz="1700">
              <a:solidFill>
                <a:schemeClr val="dk2"/>
              </a:solidFill>
              <a:latin typeface="Candara"/>
              <a:ea typeface="Candara"/>
              <a:cs typeface="Candara"/>
              <a:sym typeface="Candara"/>
            </a:endParaRPr>
          </a:p>
          <a:p>
            <a:pPr indent="0" lvl="0" marL="0" rtl="0" algn="l">
              <a:spcBef>
                <a:spcPts val="0"/>
              </a:spcBef>
              <a:spcAft>
                <a:spcPts val="0"/>
              </a:spcAft>
              <a:buNone/>
            </a:pPr>
            <a:r>
              <a:rPr lang="en" sz="1700">
                <a:solidFill>
                  <a:schemeClr val="dk2"/>
                </a:solidFill>
                <a:latin typeface="Candara"/>
                <a:ea typeface="Candara"/>
                <a:cs typeface="Candara"/>
                <a:sym typeface="Candara"/>
              </a:rPr>
              <a:t>Art</a:t>
            </a:r>
            <a:endParaRPr sz="1700">
              <a:solidFill>
                <a:schemeClr val="dk2"/>
              </a:solidFill>
              <a:latin typeface="Candara"/>
              <a:ea typeface="Candara"/>
              <a:cs typeface="Candara"/>
              <a:sym typeface="Candara"/>
            </a:endParaRPr>
          </a:p>
        </p:txBody>
      </p:sp>
      <p:sp>
        <p:nvSpPr>
          <p:cNvPr id="170" name="Google Shape;170;p18"/>
          <p:cNvSpPr txBox="1"/>
          <p:nvPr/>
        </p:nvSpPr>
        <p:spPr>
          <a:xfrm rot="5400000">
            <a:off x="3120563" y="2877000"/>
            <a:ext cx="939000" cy="32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Candara"/>
                <a:ea typeface="Candara"/>
                <a:cs typeface="Candara"/>
                <a:sym typeface="Candara"/>
              </a:rPr>
              <a:t>Commons</a:t>
            </a:r>
            <a:endParaRPr sz="1200">
              <a:solidFill>
                <a:schemeClr val="dk2"/>
              </a:solidFill>
              <a:latin typeface="Candara"/>
              <a:ea typeface="Candara"/>
              <a:cs typeface="Candara"/>
              <a:sym typeface="Candara"/>
            </a:endParaRPr>
          </a:p>
        </p:txBody>
      </p:sp>
      <p:sp>
        <p:nvSpPr>
          <p:cNvPr id="171" name="Google Shape;171;p18"/>
          <p:cNvSpPr txBox="1"/>
          <p:nvPr/>
        </p:nvSpPr>
        <p:spPr>
          <a:xfrm>
            <a:off x="1527575" y="2571750"/>
            <a:ext cx="1185000" cy="93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Candara"/>
                <a:ea typeface="Candara"/>
                <a:cs typeface="Candara"/>
                <a:sym typeface="Candara"/>
              </a:rPr>
              <a:t>Looking </a:t>
            </a:r>
            <a:endParaRPr sz="1200">
              <a:solidFill>
                <a:schemeClr val="dk2"/>
              </a:solidFill>
              <a:latin typeface="Candara"/>
              <a:ea typeface="Candara"/>
              <a:cs typeface="Candara"/>
              <a:sym typeface="Candara"/>
            </a:endParaRPr>
          </a:p>
          <a:p>
            <a:pPr indent="0" lvl="0" marL="0" rtl="0" algn="l">
              <a:spcBef>
                <a:spcPts val="0"/>
              </a:spcBef>
              <a:spcAft>
                <a:spcPts val="0"/>
              </a:spcAft>
              <a:buNone/>
            </a:pPr>
            <a:r>
              <a:rPr lang="en" sz="1200">
                <a:solidFill>
                  <a:schemeClr val="dk2"/>
                </a:solidFill>
                <a:latin typeface="Candara"/>
                <a:ea typeface="Candara"/>
                <a:cs typeface="Candara"/>
                <a:sym typeface="Candara"/>
              </a:rPr>
              <a:t>Into the</a:t>
            </a:r>
            <a:endParaRPr sz="1200">
              <a:solidFill>
                <a:schemeClr val="dk2"/>
              </a:solidFill>
              <a:latin typeface="Candara"/>
              <a:ea typeface="Candara"/>
              <a:cs typeface="Candara"/>
              <a:sym typeface="Candara"/>
            </a:endParaRPr>
          </a:p>
          <a:p>
            <a:pPr indent="0" lvl="0" marL="0" rtl="0" algn="l">
              <a:spcBef>
                <a:spcPts val="0"/>
              </a:spcBef>
              <a:spcAft>
                <a:spcPts val="0"/>
              </a:spcAft>
              <a:buNone/>
            </a:pPr>
            <a:r>
              <a:rPr lang="en" sz="1200">
                <a:solidFill>
                  <a:schemeClr val="dk2"/>
                </a:solidFill>
                <a:latin typeface="Candara"/>
                <a:ea typeface="Candara"/>
                <a:cs typeface="Candara"/>
                <a:sym typeface="Candara"/>
              </a:rPr>
              <a:t>library</a:t>
            </a:r>
            <a:endParaRPr sz="1200">
              <a:solidFill>
                <a:schemeClr val="dk2"/>
              </a:solidFill>
              <a:latin typeface="Candara"/>
              <a:ea typeface="Candara"/>
              <a:cs typeface="Candara"/>
              <a:sym typeface="Candara"/>
            </a:endParaRPr>
          </a:p>
        </p:txBody>
      </p:sp>
      <p:sp>
        <p:nvSpPr>
          <p:cNvPr id="172" name="Google Shape;172;p18"/>
          <p:cNvSpPr txBox="1"/>
          <p:nvPr/>
        </p:nvSpPr>
        <p:spPr>
          <a:xfrm>
            <a:off x="3693250" y="3510750"/>
            <a:ext cx="1232100" cy="31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Candara"/>
                <a:ea typeface="Candara"/>
                <a:cs typeface="Candara"/>
                <a:sym typeface="Candara"/>
              </a:rPr>
              <a:t>Go either way</a:t>
            </a:r>
            <a:endParaRPr sz="1200">
              <a:solidFill>
                <a:schemeClr val="dk2"/>
              </a:solidFill>
              <a:latin typeface="Candara"/>
              <a:ea typeface="Candara"/>
              <a:cs typeface="Candara"/>
              <a:sym typeface="Candara"/>
            </a:endParaRPr>
          </a:p>
        </p:txBody>
      </p:sp>
      <p:cxnSp>
        <p:nvCxnSpPr>
          <p:cNvPr id="173" name="Google Shape;173;p18"/>
          <p:cNvCxnSpPr>
            <a:stCxn id="172" idx="1"/>
          </p:cNvCxnSpPr>
          <p:nvPr/>
        </p:nvCxnSpPr>
        <p:spPr>
          <a:xfrm rot="10800000">
            <a:off x="2786650" y="2744100"/>
            <a:ext cx="906600" cy="924900"/>
          </a:xfrm>
          <a:prstGeom prst="straightConnector1">
            <a:avLst/>
          </a:prstGeom>
          <a:noFill/>
          <a:ln cap="flat" cmpd="sng" w="9525">
            <a:solidFill>
              <a:schemeClr val="dk2"/>
            </a:solidFill>
            <a:prstDash val="solid"/>
            <a:round/>
            <a:headEnd len="med" w="med" type="none"/>
            <a:tailEnd len="med" w="med" type="none"/>
          </a:ln>
        </p:spPr>
      </p:cxnSp>
      <p:cxnSp>
        <p:nvCxnSpPr>
          <p:cNvPr id="174" name="Google Shape;174;p18"/>
          <p:cNvCxnSpPr>
            <a:stCxn id="172" idx="1"/>
          </p:cNvCxnSpPr>
          <p:nvPr/>
        </p:nvCxnSpPr>
        <p:spPr>
          <a:xfrm rot="10800000">
            <a:off x="2820250" y="3511500"/>
            <a:ext cx="873000" cy="157500"/>
          </a:xfrm>
          <a:prstGeom prst="straightConnector1">
            <a:avLst/>
          </a:prstGeom>
          <a:noFill/>
          <a:ln cap="flat" cmpd="sng" w="9525">
            <a:solidFill>
              <a:schemeClr val="dk2"/>
            </a:solidFill>
            <a:prstDash val="solid"/>
            <a:round/>
            <a:headEnd len="med" w="med" type="none"/>
            <a:tailEnd len="med" w="med" type="none"/>
          </a:ln>
        </p:spPr>
      </p:cxnSp>
      <p:sp>
        <p:nvSpPr>
          <p:cNvPr id="175" name="Google Shape;175;p18"/>
          <p:cNvSpPr/>
          <p:nvPr/>
        </p:nvSpPr>
        <p:spPr>
          <a:xfrm>
            <a:off x="2712575" y="2185325"/>
            <a:ext cx="80700" cy="5454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76" name="Google Shape;176;p18"/>
          <p:cNvSpPr/>
          <p:nvPr/>
        </p:nvSpPr>
        <p:spPr>
          <a:xfrm>
            <a:off x="2712575" y="3504850"/>
            <a:ext cx="87300" cy="383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77" name="Google Shape;177;p18"/>
          <p:cNvSpPr/>
          <p:nvPr/>
        </p:nvSpPr>
        <p:spPr>
          <a:xfrm>
            <a:off x="1345800" y="2171850"/>
            <a:ext cx="80700" cy="794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78" name="Google Shape;178;p18"/>
          <p:cNvSpPr/>
          <p:nvPr/>
        </p:nvSpPr>
        <p:spPr>
          <a:xfrm>
            <a:off x="1325675" y="3117900"/>
            <a:ext cx="80700" cy="9390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79" name="Google Shape;179;p18"/>
          <p:cNvSpPr/>
          <p:nvPr/>
        </p:nvSpPr>
        <p:spPr>
          <a:xfrm>
            <a:off x="1527575" y="1868900"/>
            <a:ext cx="585600" cy="87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80" name="Google Shape;180;p18"/>
          <p:cNvSpPr/>
          <p:nvPr/>
        </p:nvSpPr>
        <p:spPr>
          <a:xfrm>
            <a:off x="1527575" y="4171350"/>
            <a:ext cx="585600" cy="876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9"/>
          <p:cNvSpPr txBox="1"/>
          <p:nvPr>
            <p:ph type="title"/>
          </p:nvPr>
        </p:nvSpPr>
        <p:spPr>
          <a:xfrm>
            <a:off x="311700" y="388475"/>
            <a:ext cx="8520600" cy="54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lt1"/>
                </a:solidFill>
              </a:rPr>
              <a:t>Where is the choir room?</a:t>
            </a:r>
            <a:r>
              <a:rPr lang="en"/>
              <a:t> </a:t>
            </a:r>
            <a:endParaRPr/>
          </a:p>
        </p:txBody>
      </p:sp>
      <p:sp>
        <p:nvSpPr>
          <p:cNvPr id="186" name="Google Shape;186;p19"/>
          <p:cNvSpPr txBox="1"/>
          <p:nvPr>
            <p:ph idx="1" type="body"/>
          </p:nvPr>
        </p:nvSpPr>
        <p:spPr>
          <a:xfrm>
            <a:off x="3076775" y="2128875"/>
            <a:ext cx="5755500" cy="24399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
              <a:t>The choir room is down the hallway </a:t>
            </a:r>
            <a:endParaRPr/>
          </a:p>
          <a:p>
            <a:pPr indent="0" lvl="0" marL="457200" rtl="0" algn="l">
              <a:spcBef>
                <a:spcPts val="480"/>
              </a:spcBef>
              <a:spcAft>
                <a:spcPts val="0"/>
              </a:spcAft>
              <a:buNone/>
            </a:pPr>
            <a:r>
              <a:rPr lang="en"/>
              <a:t>that is across from the curriculum </a:t>
            </a:r>
            <a:endParaRPr/>
          </a:p>
          <a:p>
            <a:pPr indent="0" lvl="0" marL="457200" rtl="0" algn="l">
              <a:spcBef>
                <a:spcPts val="480"/>
              </a:spcBef>
              <a:spcAft>
                <a:spcPts val="0"/>
              </a:spcAft>
              <a:buNone/>
            </a:pPr>
            <a:r>
              <a:rPr lang="en"/>
              <a:t>office on the first floor. </a:t>
            </a:r>
            <a:endParaRPr/>
          </a:p>
          <a:p>
            <a:pPr indent="0" lvl="0" marL="457200" rtl="0" algn="l">
              <a:spcBef>
                <a:spcPts val="480"/>
              </a:spcBef>
              <a:spcAft>
                <a:spcPts val="0"/>
              </a:spcAft>
              <a:buNone/>
            </a:pPr>
            <a:r>
              <a:t/>
            </a:r>
            <a:endParaRPr/>
          </a:p>
        </p:txBody>
      </p:sp>
      <p:pic>
        <p:nvPicPr>
          <p:cNvPr id="187" name="Google Shape;187;p19"/>
          <p:cNvPicPr preferRelativeResize="0"/>
          <p:nvPr/>
        </p:nvPicPr>
        <p:blipFill rotWithShape="1">
          <a:blip r:embed="rId3">
            <a:alphaModFix/>
          </a:blip>
          <a:srcRect b="0" l="0" r="0" t="0"/>
          <a:stretch/>
        </p:blipFill>
        <p:spPr>
          <a:xfrm>
            <a:off x="457125" y="1399350"/>
            <a:ext cx="2281725" cy="3635150"/>
          </a:xfrm>
          <a:prstGeom prst="rect">
            <a:avLst/>
          </a:prstGeom>
          <a:noFill/>
          <a:ln>
            <a:noFill/>
          </a:ln>
        </p:spPr>
      </p:pic>
      <p:sp>
        <p:nvSpPr>
          <p:cNvPr id="188" name="Google Shape;188;p19"/>
          <p:cNvSpPr/>
          <p:nvPr/>
        </p:nvSpPr>
        <p:spPr>
          <a:xfrm rot="-2700000">
            <a:off x="1369141" y="1845991"/>
            <a:ext cx="669064" cy="475176"/>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89" name="Google Shape;189;p19"/>
          <p:cNvSpPr txBox="1"/>
          <p:nvPr/>
        </p:nvSpPr>
        <p:spPr>
          <a:xfrm rot="-2700000">
            <a:off x="1470554" y="1868158"/>
            <a:ext cx="466266" cy="43105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Candara"/>
                <a:ea typeface="Candara"/>
                <a:cs typeface="Candara"/>
                <a:sym typeface="Candara"/>
              </a:rPr>
              <a:t>F105</a:t>
            </a:r>
            <a:endParaRPr sz="1000">
              <a:solidFill>
                <a:schemeClr val="dk2"/>
              </a:solidFill>
              <a:latin typeface="Candara"/>
              <a:ea typeface="Candara"/>
              <a:cs typeface="Candara"/>
              <a:sym typeface="Candara"/>
            </a:endParaRPr>
          </a:p>
          <a:p>
            <a:pPr indent="0" lvl="0" marL="0" rtl="0" algn="l">
              <a:spcBef>
                <a:spcPts val="0"/>
              </a:spcBef>
              <a:spcAft>
                <a:spcPts val="0"/>
              </a:spcAft>
              <a:buNone/>
            </a:pPr>
            <a:r>
              <a:rPr lang="en" sz="1000">
                <a:solidFill>
                  <a:schemeClr val="dk2"/>
                </a:solidFill>
                <a:latin typeface="Candara"/>
                <a:ea typeface="Candara"/>
                <a:cs typeface="Candara"/>
                <a:sym typeface="Candara"/>
              </a:rPr>
              <a:t>Choir</a:t>
            </a:r>
            <a:endParaRPr sz="1000">
              <a:solidFill>
                <a:schemeClr val="dk2"/>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0"/>
          <p:cNvPicPr preferRelativeResize="0"/>
          <p:nvPr/>
        </p:nvPicPr>
        <p:blipFill>
          <a:blip r:embed="rId3">
            <a:alphaModFix/>
          </a:blip>
          <a:stretch>
            <a:fillRect/>
          </a:stretch>
        </p:blipFill>
        <p:spPr>
          <a:xfrm>
            <a:off x="361125" y="1512075"/>
            <a:ext cx="3506950" cy="3570325"/>
          </a:xfrm>
          <a:prstGeom prst="rect">
            <a:avLst/>
          </a:prstGeom>
          <a:noFill/>
          <a:ln>
            <a:noFill/>
          </a:ln>
        </p:spPr>
      </p:pic>
      <p:sp>
        <p:nvSpPr>
          <p:cNvPr id="195" name="Google Shape;195;p20"/>
          <p:cNvSpPr txBox="1"/>
          <p:nvPr>
            <p:ph type="title"/>
          </p:nvPr>
        </p:nvSpPr>
        <p:spPr>
          <a:xfrm>
            <a:off x="311700" y="388475"/>
            <a:ext cx="8520600" cy="543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lt1"/>
                </a:solidFill>
              </a:rPr>
              <a:t>Where is the band room?</a:t>
            </a:r>
            <a:r>
              <a:rPr lang="en"/>
              <a:t> </a:t>
            </a:r>
            <a:endParaRPr/>
          </a:p>
        </p:txBody>
      </p:sp>
      <p:sp>
        <p:nvSpPr>
          <p:cNvPr id="196" name="Google Shape;196;p20"/>
          <p:cNvSpPr txBox="1"/>
          <p:nvPr>
            <p:ph idx="1" type="body"/>
          </p:nvPr>
        </p:nvSpPr>
        <p:spPr>
          <a:xfrm>
            <a:off x="4678300" y="2128875"/>
            <a:ext cx="4154100" cy="2439900"/>
          </a:xfrm>
          <a:prstGeom prst="rect">
            <a:avLst/>
          </a:prstGeom>
        </p:spPr>
        <p:txBody>
          <a:bodyPr anchorCtr="0" anchor="t" bIns="45700" lIns="91425" spcFirstLastPara="1" rIns="91425" wrap="square" tIns="45700">
            <a:noAutofit/>
          </a:bodyPr>
          <a:lstStyle/>
          <a:p>
            <a:pPr indent="-381000" lvl="0" marL="457200" rtl="0" algn="l">
              <a:spcBef>
                <a:spcPts val="480"/>
              </a:spcBef>
              <a:spcAft>
                <a:spcPts val="0"/>
              </a:spcAft>
              <a:buSzPts val="2400"/>
              <a:buChar char="*"/>
            </a:pPr>
            <a:r>
              <a:rPr lang="en"/>
              <a:t>The band room is down the hallway that is next to the gym (follow it all the way around the gym to the end). </a:t>
            </a:r>
            <a:endParaRPr/>
          </a:p>
          <a:p>
            <a:pPr indent="0" lvl="0" marL="457200" rtl="0" algn="l">
              <a:spcBef>
                <a:spcPts val="480"/>
              </a:spcBef>
              <a:spcAft>
                <a:spcPts val="0"/>
              </a:spcAft>
              <a:buNone/>
            </a:pPr>
            <a:r>
              <a:t/>
            </a:r>
            <a:endParaRPr/>
          </a:p>
        </p:txBody>
      </p:sp>
      <p:sp>
        <p:nvSpPr>
          <p:cNvPr id="197" name="Google Shape;197;p20"/>
          <p:cNvSpPr/>
          <p:nvPr/>
        </p:nvSpPr>
        <p:spPr>
          <a:xfrm rot="2700000">
            <a:off x="321652" y="3985285"/>
            <a:ext cx="1575292" cy="9758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98" name="Google Shape;198;p20"/>
          <p:cNvSpPr/>
          <p:nvPr/>
        </p:nvSpPr>
        <p:spPr>
          <a:xfrm rot="-2700000">
            <a:off x="2029227" y="4124185"/>
            <a:ext cx="1575292" cy="97581"/>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199" name="Google Shape;199;p20"/>
          <p:cNvSpPr/>
          <p:nvPr/>
        </p:nvSpPr>
        <p:spPr>
          <a:xfrm rot="-8100000">
            <a:off x="2637293" y="2996404"/>
            <a:ext cx="1074661" cy="7764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200" name="Google Shape;200;p20"/>
          <p:cNvSpPr/>
          <p:nvPr/>
        </p:nvSpPr>
        <p:spPr>
          <a:xfrm rot="-2700000">
            <a:off x="2636898" y="1831148"/>
            <a:ext cx="904107" cy="692823"/>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ndara"/>
              <a:ea typeface="Candara"/>
              <a:cs typeface="Candara"/>
              <a:sym typeface="Candara"/>
            </a:endParaRPr>
          </a:p>
        </p:txBody>
      </p:sp>
      <p:sp>
        <p:nvSpPr>
          <p:cNvPr id="201" name="Google Shape;201;p20"/>
          <p:cNvSpPr txBox="1"/>
          <p:nvPr/>
        </p:nvSpPr>
        <p:spPr>
          <a:xfrm>
            <a:off x="2858725" y="1926975"/>
            <a:ext cx="511800" cy="20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latin typeface="Candara"/>
                <a:ea typeface="Candara"/>
                <a:cs typeface="Candara"/>
                <a:sym typeface="Candara"/>
              </a:rPr>
              <a:t>H113</a:t>
            </a:r>
            <a:endParaRPr sz="1100">
              <a:solidFill>
                <a:schemeClr val="dk2"/>
              </a:solidFill>
              <a:latin typeface="Candara"/>
              <a:ea typeface="Candara"/>
              <a:cs typeface="Candara"/>
              <a:sym typeface="Candara"/>
            </a:endParaRPr>
          </a:p>
          <a:p>
            <a:pPr indent="0" lvl="0" marL="0" rtl="0" algn="l">
              <a:spcBef>
                <a:spcPts val="0"/>
              </a:spcBef>
              <a:spcAft>
                <a:spcPts val="0"/>
              </a:spcAft>
              <a:buNone/>
            </a:pPr>
            <a:r>
              <a:rPr lang="en" sz="1100">
                <a:solidFill>
                  <a:schemeClr val="dk2"/>
                </a:solidFill>
                <a:latin typeface="Candara"/>
                <a:ea typeface="Candara"/>
                <a:cs typeface="Candara"/>
                <a:sym typeface="Candara"/>
              </a:rPr>
              <a:t>Band</a:t>
            </a:r>
            <a:endParaRPr sz="1100">
              <a:solidFill>
                <a:schemeClr val="dk2"/>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1"/>
          <p:cNvSpPr txBox="1"/>
          <p:nvPr>
            <p:ph type="title"/>
          </p:nvPr>
        </p:nvSpPr>
        <p:spPr>
          <a:xfrm>
            <a:off x="311700" y="429475"/>
            <a:ext cx="8520600" cy="5184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4200">
                <a:solidFill>
                  <a:schemeClr val="lt1"/>
                </a:solidFill>
              </a:rPr>
              <a:t>What is the Spirit Store?</a:t>
            </a:r>
            <a:r>
              <a:rPr lang="en" sz="4200"/>
              <a:t> </a:t>
            </a:r>
            <a:endParaRPr sz="4200"/>
          </a:p>
        </p:txBody>
      </p:sp>
      <p:sp>
        <p:nvSpPr>
          <p:cNvPr id="207" name="Google Shape;207;p21"/>
          <p:cNvSpPr txBox="1"/>
          <p:nvPr>
            <p:ph idx="1" type="body"/>
          </p:nvPr>
        </p:nvSpPr>
        <p:spPr>
          <a:xfrm>
            <a:off x="311700" y="1460700"/>
            <a:ext cx="5039400" cy="3347400"/>
          </a:xfrm>
          <a:prstGeom prst="rect">
            <a:avLst/>
          </a:prstGeom>
        </p:spPr>
        <p:txBody>
          <a:bodyPr anchorCtr="0" anchor="t" bIns="45700" lIns="91425" spcFirstLastPara="1" rIns="91425" wrap="square" tIns="45700">
            <a:noAutofit/>
          </a:bodyPr>
          <a:lstStyle/>
          <a:p>
            <a:pPr indent="-355600" lvl="0" marL="457200" rtl="0" algn="l">
              <a:spcBef>
                <a:spcPts val="480"/>
              </a:spcBef>
              <a:spcAft>
                <a:spcPts val="0"/>
              </a:spcAft>
              <a:buSzPts val="2000"/>
              <a:buChar char="*"/>
            </a:pPr>
            <a:r>
              <a:rPr lang="en" sz="2000"/>
              <a:t>The Spirit Store is where you can buy Eagle River High School-branded clothing and gear. (You’ll need some for gym class.) It is typically open on Thursdays during lunchtime. Cash, checks and credit cards are accepted. </a:t>
            </a:r>
            <a:endParaRPr sz="2000"/>
          </a:p>
          <a:p>
            <a:pPr indent="-355600" lvl="0" marL="457200" rtl="0" algn="l">
              <a:spcBef>
                <a:spcPts val="480"/>
              </a:spcBef>
              <a:spcAft>
                <a:spcPts val="0"/>
              </a:spcAft>
              <a:buSzPts val="2000"/>
              <a:buChar char="*"/>
            </a:pPr>
            <a:r>
              <a:rPr lang="en" sz="2000"/>
              <a:t>We have “Spirit Day” every Friday. You’re encouraged to dress in our school colors or spirit wear. (Some teachers even hand out candy if you do!)</a:t>
            </a:r>
            <a:endParaRPr sz="2000"/>
          </a:p>
        </p:txBody>
      </p:sp>
      <p:pic>
        <p:nvPicPr>
          <p:cNvPr id="208" name="Google Shape;208;p21"/>
          <p:cNvPicPr preferRelativeResize="0"/>
          <p:nvPr/>
        </p:nvPicPr>
        <p:blipFill>
          <a:blip r:embed="rId3">
            <a:alphaModFix/>
          </a:blip>
          <a:stretch>
            <a:fillRect/>
          </a:stretch>
        </p:blipFill>
        <p:spPr>
          <a:xfrm>
            <a:off x="5516800" y="1965700"/>
            <a:ext cx="2871977" cy="2891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2"/>
          <p:cNvSpPr txBox="1"/>
          <p:nvPr>
            <p:ph type="title"/>
          </p:nvPr>
        </p:nvSpPr>
        <p:spPr>
          <a:xfrm>
            <a:off x="218400" y="0"/>
            <a:ext cx="8925600" cy="14142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 sz="3300">
                <a:solidFill>
                  <a:schemeClr val="lt1"/>
                </a:solidFill>
              </a:rPr>
              <a:t>Where can I exchange my Chromebook or get a new Chromebook? </a:t>
            </a:r>
            <a:endParaRPr sz="3300">
              <a:solidFill>
                <a:schemeClr val="lt1"/>
              </a:solidFill>
            </a:endParaRPr>
          </a:p>
        </p:txBody>
      </p:sp>
      <p:sp>
        <p:nvSpPr>
          <p:cNvPr id="214" name="Google Shape;214;p22"/>
          <p:cNvSpPr txBox="1"/>
          <p:nvPr>
            <p:ph idx="1" type="body"/>
          </p:nvPr>
        </p:nvSpPr>
        <p:spPr>
          <a:xfrm>
            <a:off x="311700" y="1546150"/>
            <a:ext cx="8520600" cy="32868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t/>
            </a:r>
            <a:endParaRPr/>
          </a:p>
          <a:p>
            <a:pPr indent="-381000" lvl="0" marL="457200" rtl="0" algn="l">
              <a:spcBef>
                <a:spcPts val="480"/>
              </a:spcBef>
              <a:spcAft>
                <a:spcPts val="0"/>
              </a:spcAft>
              <a:buSzPts val="2400"/>
              <a:buChar char="*"/>
            </a:pPr>
            <a:r>
              <a:rPr lang="en"/>
              <a:t>If you have an </a:t>
            </a:r>
            <a:r>
              <a:rPr lang="en"/>
              <a:t>existing Chromebook that no longer functions properly (but has not been obviously abused), bring it to the library or the tech office located beside the library to exchange it. </a:t>
            </a:r>
            <a:endParaRPr/>
          </a:p>
          <a:p>
            <a:pPr indent="-381000" lvl="0" marL="457200" rtl="0" algn="l">
              <a:spcBef>
                <a:spcPts val="480"/>
              </a:spcBef>
              <a:spcAft>
                <a:spcPts val="0"/>
              </a:spcAft>
              <a:buSzPts val="2400"/>
              <a:buChar char="*"/>
            </a:pPr>
            <a:r>
              <a:rPr lang="en"/>
              <a:t>Never had a Chromebook before and need one? Head to the same places and they’ll get you one. </a:t>
            </a:r>
            <a:endParaRPr/>
          </a:p>
          <a:p>
            <a:pPr indent="-381000" lvl="0" marL="457200" rtl="0" algn="l">
              <a:spcBef>
                <a:spcPts val="480"/>
              </a:spcBef>
              <a:spcAft>
                <a:spcPts val="0"/>
              </a:spcAft>
              <a:buSzPts val="2400"/>
              <a:buChar char="*"/>
            </a:pPr>
            <a:r>
              <a:rPr lang="en"/>
              <a:t>Need a charger? Same place! :)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